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5"/>
  </p:notesMasterIdLst>
  <p:sldIdLst>
    <p:sldId id="256" r:id="rId2"/>
    <p:sldId id="258" r:id="rId3"/>
    <p:sldId id="259" r:id="rId4"/>
    <p:sldId id="260" r:id="rId5"/>
    <p:sldId id="262" r:id="rId6"/>
    <p:sldId id="261" r:id="rId7"/>
    <p:sldId id="264" r:id="rId8"/>
    <p:sldId id="269" r:id="rId9"/>
    <p:sldId id="270" r:id="rId10"/>
    <p:sldId id="272" r:id="rId11"/>
    <p:sldId id="273" r:id="rId12"/>
    <p:sldId id="275" r:id="rId13"/>
    <p:sldId id="310" r:id="rId14"/>
    <p:sldId id="311" r:id="rId15"/>
    <p:sldId id="312" r:id="rId16"/>
    <p:sldId id="313" r:id="rId17"/>
    <p:sldId id="315" r:id="rId18"/>
    <p:sldId id="279" r:id="rId19"/>
    <p:sldId id="278" r:id="rId20"/>
    <p:sldId id="280" r:id="rId21"/>
    <p:sldId id="281" r:id="rId22"/>
    <p:sldId id="316" r:id="rId23"/>
    <p:sldId id="283" r:id="rId24"/>
  </p:sldIdLst>
  <p:sldSz cx="9144000" cy="5143500" type="screen16x9"/>
  <p:notesSz cx="6858000" cy="9144000"/>
  <p:embeddedFontLst>
    <p:embeddedFont>
      <p:font typeface="Actor" panose="02020500000000000000" charset="-120"/>
      <p:regular r:id="rId26"/>
    </p:embeddedFont>
    <p:embeddedFont>
      <p:font typeface="Anaheim" panose="02020500000000000000" charset="0"/>
      <p:regular r:id="rId27"/>
    </p:embeddedFont>
    <p:embeddedFont>
      <p:font typeface="Asap" panose="02020500000000000000"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Roboto Condensed Light" panose="02000000000000000000" pitchFamily="2" charset="0"/>
      <p:regular r:id="rId36"/>
      <p:italic r:id="rId37"/>
    </p:embeddedFont>
    <p:embeddedFont>
      <p:font typeface="Rubik Mono One" panose="02020500000000000000" charset="-79"/>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C3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EDE6E6-2CCD-4E80-B24A-379DAF2626AF}">
  <a:tblStyle styleId="{12EDE6E6-2CCD-4E80-B24A-379DAF2626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8" y="16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f0ec850fe4_0_29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f0ec850fe4_0_29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f085eddc19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f085eddc19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f0ec850fe4_0_30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f0ec850fe4_0_30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0ec850fe4_0_30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0ec850fe4_0_30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0ec850fe4_0_30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0ec850fe4_0_30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022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0ec850fe4_0_30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0ec850fe4_0_30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680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0ec850fe4_0_30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0ec850fe4_0_30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359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0ec850fe4_0_30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0ec850fe4_0_30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452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f0ec850fe4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f0ec850fe4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f0ec850fe4_0_30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f0ec850fe4_0_30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f085eddc1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f085eddc1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f085eddc19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f085eddc19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f0ec850fe4_0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f0ec850fe4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0ec850fe4_0_30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0ec850fe4_0_30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838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f0ec850fe4_0_29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f0ec850fe4_0_29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f085eddc19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f085eddc1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f0ec850fe4_0_29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f0ec850fe4_0_29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085eddc19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085eddc19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f085eddc19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f085eddc19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f0ec850fe4_0_29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f0ec850fe4_0_29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f0ec850fe4_0_29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f0ec850fe4_0_29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f0ec850fe4_0_29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f0ec850fe4_0_29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154365">
            <a:off x="2421729" y="509441"/>
            <a:ext cx="4289626" cy="4510071"/>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141534" y="3719281"/>
            <a:ext cx="2171635" cy="1029931"/>
            <a:chOff x="-141534" y="3719281"/>
            <a:chExt cx="2171635" cy="1029931"/>
          </a:xfrm>
        </p:grpSpPr>
        <p:sp>
          <p:nvSpPr>
            <p:cNvPr id="11" name="Google Shape;11;p2"/>
            <p:cNvSpPr/>
            <p:nvPr/>
          </p:nvSpPr>
          <p:spPr>
            <a:xfrm>
              <a:off x="-139653"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1534"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572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1333126" y="-718866"/>
            <a:ext cx="1336149" cy="2101306"/>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1925" y="618625"/>
            <a:ext cx="2591865" cy="1761832"/>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47174" y="2862525"/>
            <a:ext cx="2213869" cy="248659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86032" y="72367"/>
            <a:ext cx="1336173" cy="990769"/>
          </a:xfrm>
          <a:custGeom>
            <a:avLst/>
            <a:gdLst/>
            <a:ahLst/>
            <a:cxnLst/>
            <a:rect l="l" t="t" r="r" b="b"/>
            <a:pathLst>
              <a:path w="21199" h="15719" extrusionOk="0">
                <a:moveTo>
                  <a:pt x="3676" y="0"/>
                </a:moveTo>
                <a:cubicBezTo>
                  <a:pt x="3354" y="0"/>
                  <a:pt x="3032" y="5"/>
                  <a:pt x="2709" y="18"/>
                </a:cubicBezTo>
                <a:cubicBezTo>
                  <a:pt x="1657" y="44"/>
                  <a:pt x="447" y="307"/>
                  <a:pt x="27" y="1412"/>
                </a:cubicBezTo>
                <a:cubicBezTo>
                  <a:pt x="0" y="1543"/>
                  <a:pt x="27" y="1675"/>
                  <a:pt x="132" y="1780"/>
                </a:cubicBezTo>
                <a:cubicBezTo>
                  <a:pt x="579" y="2122"/>
                  <a:pt x="1105" y="2385"/>
                  <a:pt x="1657" y="2569"/>
                </a:cubicBezTo>
                <a:cubicBezTo>
                  <a:pt x="2183" y="2700"/>
                  <a:pt x="2762" y="2806"/>
                  <a:pt x="3314" y="2858"/>
                </a:cubicBezTo>
                <a:cubicBezTo>
                  <a:pt x="3764" y="2905"/>
                  <a:pt x="4218" y="2935"/>
                  <a:pt x="4672" y="2957"/>
                </a:cubicBezTo>
                <a:lnTo>
                  <a:pt x="4672" y="2957"/>
                </a:lnTo>
                <a:cubicBezTo>
                  <a:pt x="4229" y="3026"/>
                  <a:pt x="3784" y="3113"/>
                  <a:pt x="3367" y="3226"/>
                </a:cubicBezTo>
                <a:cubicBezTo>
                  <a:pt x="3051" y="3279"/>
                  <a:pt x="2762" y="3384"/>
                  <a:pt x="2446" y="3463"/>
                </a:cubicBezTo>
                <a:cubicBezTo>
                  <a:pt x="2183" y="3516"/>
                  <a:pt x="1946" y="3647"/>
                  <a:pt x="1710" y="3805"/>
                </a:cubicBezTo>
                <a:cubicBezTo>
                  <a:pt x="1315" y="4094"/>
                  <a:pt x="1236" y="4647"/>
                  <a:pt x="1526" y="5067"/>
                </a:cubicBezTo>
                <a:cubicBezTo>
                  <a:pt x="1841" y="5488"/>
                  <a:pt x="2367" y="5725"/>
                  <a:pt x="2893" y="5725"/>
                </a:cubicBezTo>
                <a:cubicBezTo>
                  <a:pt x="3112" y="5734"/>
                  <a:pt x="3334" y="5737"/>
                  <a:pt x="3558" y="5737"/>
                </a:cubicBezTo>
                <a:cubicBezTo>
                  <a:pt x="3644" y="5737"/>
                  <a:pt x="3730" y="5736"/>
                  <a:pt x="3817" y="5735"/>
                </a:cubicBezTo>
                <a:lnTo>
                  <a:pt x="3817" y="5735"/>
                </a:lnTo>
                <a:cubicBezTo>
                  <a:pt x="3407" y="5794"/>
                  <a:pt x="3005" y="5878"/>
                  <a:pt x="2604" y="5988"/>
                </a:cubicBezTo>
                <a:cubicBezTo>
                  <a:pt x="2315" y="6067"/>
                  <a:pt x="2025" y="6172"/>
                  <a:pt x="1762" y="6277"/>
                </a:cubicBezTo>
                <a:cubicBezTo>
                  <a:pt x="1526" y="6356"/>
                  <a:pt x="1315" y="6514"/>
                  <a:pt x="1157" y="6698"/>
                </a:cubicBezTo>
                <a:cubicBezTo>
                  <a:pt x="947" y="7093"/>
                  <a:pt x="1079" y="7592"/>
                  <a:pt x="1447" y="7855"/>
                </a:cubicBezTo>
                <a:cubicBezTo>
                  <a:pt x="1802" y="8092"/>
                  <a:pt x="2260" y="8122"/>
                  <a:pt x="2700" y="8122"/>
                </a:cubicBezTo>
                <a:cubicBezTo>
                  <a:pt x="2847" y="8122"/>
                  <a:pt x="2992" y="8118"/>
                  <a:pt x="3130" y="8118"/>
                </a:cubicBezTo>
                <a:cubicBezTo>
                  <a:pt x="4484" y="8145"/>
                  <a:pt x="5839" y="8158"/>
                  <a:pt x="7193" y="8158"/>
                </a:cubicBezTo>
                <a:cubicBezTo>
                  <a:pt x="7857" y="8158"/>
                  <a:pt x="8520" y="8155"/>
                  <a:pt x="9184" y="8148"/>
                </a:cubicBezTo>
                <a:lnTo>
                  <a:pt x="9184" y="8148"/>
                </a:lnTo>
                <a:cubicBezTo>
                  <a:pt x="7981" y="8241"/>
                  <a:pt x="6782" y="8331"/>
                  <a:pt x="5576" y="8408"/>
                </a:cubicBezTo>
                <a:cubicBezTo>
                  <a:pt x="5050" y="8434"/>
                  <a:pt x="4524" y="8486"/>
                  <a:pt x="3998" y="8539"/>
                </a:cubicBezTo>
                <a:cubicBezTo>
                  <a:pt x="3630" y="8592"/>
                  <a:pt x="3288" y="8776"/>
                  <a:pt x="2998" y="9012"/>
                </a:cubicBezTo>
                <a:cubicBezTo>
                  <a:pt x="2735" y="9328"/>
                  <a:pt x="2709" y="9801"/>
                  <a:pt x="2946" y="10170"/>
                </a:cubicBezTo>
                <a:cubicBezTo>
                  <a:pt x="3209" y="10512"/>
                  <a:pt x="3603" y="10801"/>
                  <a:pt x="4024" y="10932"/>
                </a:cubicBezTo>
                <a:cubicBezTo>
                  <a:pt x="4162" y="10973"/>
                  <a:pt x="4302" y="11006"/>
                  <a:pt x="4444" y="11032"/>
                </a:cubicBezTo>
                <a:lnTo>
                  <a:pt x="4444" y="11032"/>
                </a:lnTo>
                <a:cubicBezTo>
                  <a:pt x="3978" y="11130"/>
                  <a:pt x="3527" y="11252"/>
                  <a:pt x="3077" y="11432"/>
                </a:cubicBezTo>
                <a:cubicBezTo>
                  <a:pt x="2683" y="11590"/>
                  <a:pt x="2288" y="11853"/>
                  <a:pt x="2341" y="12300"/>
                </a:cubicBezTo>
                <a:cubicBezTo>
                  <a:pt x="2394" y="12721"/>
                  <a:pt x="2683" y="13036"/>
                  <a:pt x="3077" y="13168"/>
                </a:cubicBezTo>
                <a:cubicBezTo>
                  <a:pt x="3363" y="13273"/>
                  <a:pt x="3658" y="13353"/>
                  <a:pt x="3956" y="13411"/>
                </a:cubicBezTo>
                <a:lnTo>
                  <a:pt x="3956" y="13411"/>
                </a:lnTo>
                <a:cubicBezTo>
                  <a:pt x="3330" y="13599"/>
                  <a:pt x="2731" y="13921"/>
                  <a:pt x="2446" y="14509"/>
                </a:cubicBezTo>
                <a:cubicBezTo>
                  <a:pt x="2262" y="14904"/>
                  <a:pt x="2472" y="15377"/>
                  <a:pt x="2893" y="15509"/>
                </a:cubicBezTo>
                <a:cubicBezTo>
                  <a:pt x="3184" y="15621"/>
                  <a:pt x="3504" y="15635"/>
                  <a:pt x="3823" y="15635"/>
                </a:cubicBezTo>
                <a:cubicBezTo>
                  <a:pt x="3928" y="15635"/>
                  <a:pt x="4033" y="15634"/>
                  <a:pt x="4137" y="15634"/>
                </a:cubicBezTo>
                <a:cubicBezTo>
                  <a:pt x="4232" y="15634"/>
                  <a:pt x="4326" y="15635"/>
                  <a:pt x="4419" y="15640"/>
                </a:cubicBezTo>
                <a:cubicBezTo>
                  <a:pt x="7022" y="15666"/>
                  <a:pt x="9626" y="15693"/>
                  <a:pt x="12230" y="15719"/>
                </a:cubicBezTo>
                <a:cubicBezTo>
                  <a:pt x="15123" y="15719"/>
                  <a:pt x="18016" y="15719"/>
                  <a:pt x="20909" y="15666"/>
                </a:cubicBezTo>
                <a:cubicBezTo>
                  <a:pt x="21198" y="15640"/>
                  <a:pt x="21198" y="15246"/>
                  <a:pt x="20909" y="15219"/>
                </a:cubicBezTo>
                <a:cubicBezTo>
                  <a:pt x="18211" y="15248"/>
                  <a:pt x="15497" y="15269"/>
                  <a:pt x="12780" y="15269"/>
                </a:cubicBezTo>
                <a:cubicBezTo>
                  <a:pt x="10545" y="15269"/>
                  <a:pt x="8308" y="15255"/>
                  <a:pt x="6076" y="15219"/>
                </a:cubicBezTo>
                <a:lnTo>
                  <a:pt x="4261" y="15167"/>
                </a:lnTo>
                <a:lnTo>
                  <a:pt x="3446" y="15167"/>
                </a:lnTo>
                <a:cubicBezTo>
                  <a:pt x="3261" y="15167"/>
                  <a:pt x="3077" y="15114"/>
                  <a:pt x="2920" y="15009"/>
                </a:cubicBezTo>
                <a:cubicBezTo>
                  <a:pt x="2604" y="14746"/>
                  <a:pt x="3288" y="14272"/>
                  <a:pt x="3498" y="14141"/>
                </a:cubicBezTo>
                <a:cubicBezTo>
                  <a:pt x="3866" y="13931"/>
                  <a:pt x="4287" y="13773"/>
                  <a:pt x="4734" y="13720"/>
                </a:cubicBezTo>
                <a:cubicBezTo>
                  <a:pt x="5029" y="13671"/>
                  <a:pt x="5334" y="13642"/>
                  <a:pt x="5643" y="13621"/>
                </a:cubicBezTo>
                <a:lnTo>
                  <a:pt x="5643" y="13621"/>
                </a:lnTo>
                <a:cubicBezTo>
                  <a:pt x="6282" y="13675"/>
                  <a:pt x="6924" y="13700"/>
                  <a:pt x="7562" y="13700"/>
                </a:cubicBezTo>
                <a:cubicBezTo>
                  <a:pt x="7751" y="13700"/>
                  <a:pt x="7939" y="13698"/>
                  <a:pt x="8127" y="13694"/>
                </a:cubicBezTo>
                <a:cubicBezTo>
                  <a:pt x="9337" y="13694"/>
                  <a:pt x="10547" y="13668"/>
                  <a:pt x="11756" y="13668"/>
                </a:cubicBezTo>
                <a:cubicBezTo>
                  <a:pt x="14518" y="13615"/>
                  <a:pt x="17279" y="13510"/>
                  <a:pt x="20015" y="13352"/>
                </a:cubicBezTo>
                <a:cubicBezTo>
                  <a:pt x="20383" y="13352"/>
                  <a:pt x="20383" y="12826"/>
                  <a:pt x="20015" y="12826"/>
                </a:cubicBezTo>
                <a:cubicBezTo>
                  <a:pt x="19020" y="12806"/>
                  <a:pt x="18029" y="12797"/>
                  <a:pt x="17040" y="12797"/>
                </a:cubicBezTo>
                <a:cubicBezTo>
                  <a:pt x="15438" y="12797"/>
                  <a:pt x="13839" y="12820"/>
                  <a:pt x="12230" y="12852"/>
                </a:cubicBezTo>
                <a:cubicBezTo>
                  <a:pt x="10967" y="12905"/>
                  <a:pt x="9705" y="12957"/>
                  <a:pt x="8416" y="13010"/>
                </a:cubicBezTo>
                <a:cubicBezTo>
                  <a:pt x="7456" y="13053"/>
                  <a:pt x="6478" y="13061"/>
                  <a:pt x="5511" y="13147"/>
                </a:cubicBezTo>
                <a:lnTo>
                  <a:pt x="5511" y="13147"/>
                </a:lnTo>
                <a:cubicBezTo>
                  <a:pt x="5187" y="13119"/>
                  <a:pt x="4869" y="13082"/>
                  <a:pt x="4550" y="13036"/>
                </a:cubicBezTo>
                <a:cubicBezTo>
                  <a:pt x="4050" y="13010"/>
                  <a:pt x="3577" y="12879"/>
                  <a:pt x="3130" y="12668"/>
                </a:cubicBezTo>
                <a:cubicBezTo>
                  <a:pt x="2998" y="12589"/>
                  <a:pt x="2788" y="12458"/>
                  <a:pt x="2788" y="12300"/>
                </a:cubicBezTo>
                <a:cubicBezTo>
                  <a:pt x="2788" y="12142"/>
                  <a:pt x="2946" y="11984"/>
                  <a:pt x="3130" y="11932"/>
                </a:cubicBezTo>
                <a:cubicBezTo>
                  <a:pt x="3603" y="11721"/>
                  <a:pt x="4103" y="11564"/>
                  <a:pt x="4603" y="11485"/>
                </a:cubicBezTo>
                <a:cubicBezTo>
                  <a:pt x="5681" y="11301"/>
                  <a:pt x="6786" y="11222"/>
                  <a:pt x="7864" y="11222"/>
                </a:cubicBezTo>
                <a:lnTo>
                  <a:pt x="11336" y="11116"/>
                </a:lnTo>
                <a:lnTo>
                  <a:pt x="19173" y="10880"/>
                </a:lnTo>
                <a:cubicBezTo>
                  <a:pt x="19489" y="10880"/>
                  <a:pt x="19489" y="10406"/>
                  <a:pt x="19173" y="10406"/>
                </a:cubicBezTo>
                <a:lnTo>
                  <a:pt x="19173" y="10406"/>
                </a:lnTo>
                <a:lnTo>
                  <a:pt x="19173" y="10406"/>
                </a:lnTo>
                <a:cubicBezTo>
                  <a:pt x="16832" y="10459"/>
                  <a:pt x="14465" y="10512"/>
                  <a:pt x="12125" y="10564"/>
                </a:cubicBezTo>
                <a:lnTo>
                  <a:pt x="8600" y="10643"/>
                </a:lnTo>
                <a:cubicBezTo>
                  <a:pt x="7654" y="10643"/>
                  <a:pt x="6687" y="10701"/>
                  <a:pt x="5719" y="10701"/>
                </a:cubicBezTo>
                <a:cubicBezTo>
                  <a:pt x="5557" y="10701"/>
                  <a:pt x="5395" y="10699"/>
                  <a:pt x="5234" y="10696"/>
                </a:cubicBezTo>
                <a:cubicBezTo>
                  <a:pt x="4787" y="10696"/>
                  <a:pt x="4340" y="10617"/>
                  <a:pt x="3919" y="10459"/>
                </a:cubicBezTo>
                <a:cubicBezTo>
                  <a:pt x="3603" y="10301"/>
                  <a:pt x="3077" y="9933"/>
                  <a:pt x="3209" y="9460"/>
                </a:cubicBezTo>
                <a:cubicBezTo>
                  <a:pt x="3288" y="9144"/>
                  <a:pt x="3709" y="8986"/>
                  <a:pt x="4024" y="8934"/>
                </a:cubicBezTo>
                <a:cubicBezTo>
                  <a:pt x="4524" y="8828"/>
                  <a:pt x="5024" y="8776"/>
                  <a:pt x="5523" y="8776"/>
                </a:cubicBezTo>
                <a:cubicBezTo>
                  <a:pt x="7864" y="8592"/>
                  <a:pt x="10205" y="8460"/>
                  <a:pt x="12545" y="8302"/>
                </a:cubicBezTo>
                <a:cubicBezTo>
                  <a:pt x="15175" y="8118"/>
                  <a:pt x="17805" y="7987"/>
                  <a:pt x="20435" y="7803"/>
                </a:cubicBezTo>
                <a:cubicBezTo>
                  <a:pt x="20751" y="7776"/>
                  <a:pt x="20777" y="7250"/>
                  <a:pt x="20435" y="7250"/>
                </a:cubicBezTo>
                <a:cubicBezTo>
                  <a:pt x="15254" y="7566"/>
                  <a:pt x="10073" y="7750"/>
                  <a:pt x="4892" y="7750"/>
                </a:cubicBezTo>
                <a:lnTo>
                  <a:pt x="2972" y="7750"/>
                </a:lnTo>
                <a:cubicBezTo>
                  <a:pt x="2863" y="7750"/>
                  <a:pt x="2737" y="7754"/>
                  <a:pt x="2605" y="7754"/>
                </a:cubicBezTo>
                <a:cubicBezTo>
                  <a:pt x="2164" y="7754"/>
                  <a:pt x="1655" y="7708"/>
                  <a:pt x="1473" y="7303"/>
                </a:cubicBezTo>
                <a:cubicBezTo>
                  <a:pt x="1236" y="6751"/>
                  <a:pt x="2131" y="6540"/>
                  <a:pt x="2472" y="6435"/>
                </a:cubicBezTo>
                <a:cubicBezTo>
                  <a:pt x="3025" y="6251"/>
                  <a:pt x="3603" y="6146"/>
                  <a:pt x="4156" y="6093"/>
                </a:cubicBezTo>
                <a:cubicBezTo>
                  <a:pt x="5365" y="5962"/>
                  <a:pt x="6602" y="5988"/>
                  <a:pt x="7811" y="5962"/>
                </a:cubicBezTo>
                <a:cubicBezTo>
                  <a:pt x="9126" y="5935"/>
                  <a:pt x="10415" y="5909"/>
                  <a:pt x="11730" y="5909"/>
                </a:cubicBezTo>
                <a:cubicBezTo>
                  <a:pt x="14623" y="5856"/>
                  <a:pt x="17516" y="5856"/>
                  <a:pt x="20409" y="5804"/>
                </a:cubicBezTo>
                <a:cubicBezTo>
                  <a:pt x="20725" y="5778"/>
                  <a:pt x="20725" y="5330"/>
                  <a:pt x="20409" y="5304"/>
                </a:cubicBezTo>
                <a:cubicBezTo>
                  <a:pt x="20400" y="5304"/>
                  <a:pt x="20392" y="5304"/>
                  <a:pt x="20383" y="5304"/>
                </a:cubicBezTo>
                <a:lnTo>
                  <a:pt x="20383" y="5304"/>
                </a:lnTo>
                <a:lnTo>
                  <a:pt x="20383" y="5278"/>
                </a:lnTo>
                <a:cubicBezTo>
                  <a:pt x="19648" y="5292"/>
                  <a:pt x="18914" y="5306"/>
                  <a:pt x="18180" y="5321"/>
                </a:cubicBezTo>
                <a:lnTo>
                  <a:pt x="18180" y="5321"/>
                </a:lnTo>
                <a:cubicBezTo>
                  <a:pt x="16267" y="5330"/>
                  <a:pt x="14353" y="5330"/>
                  <a:pt x="12440" y="5330"/>
                </a:cubicBezTo>
                <a:lnTo>
                  <a:pt x="3603" y="5330"/>
                </a:lnTo>
                <a:cubicBezTo>
                  <a:pt x="3288" y="5330"/>
                  <a:pt x="2972" y="5330"/>
                  <a:pt x="2657" y="5278"/>
                </a:cubicBezTo>
                <a:cubicBezTo>
                  <a:pt x="2420" y="5252"/>
                  <a:pt x="2183" y="5146"/>
                  <a:pt x="1999" y="4962"/>
                </a:cubicBezTo>
                <a:cubicBezTo>
                  <a:pt x="1841" y="4804"/>
                  <a:pt x="1789" y="4568"/>
                  <a:pt x="1868" y="4357"/>
                </a:cubicBezTo>
                <a:cubicBezTo>
                  <a:pt x="1973" y="4173"/>
                  <a:pt x="2157" y="4042"/>
                  <a:pt x="2367" y="4015"/>
                </a:cubicBezTo>
                <a:cubicBezTo>
                  <a:pt x="2657" y="3910"/>
                  <a:pt x="2946" y="3831"/>
                  <a:pt x="3261" y="3752"/>
                </a:cubicBezTo>
                <a:cubicBezTo>
                  <a:pt x="3840" y="3621"/>
                  <a:pt x="4419" y="3516"/>
                  <a:pt x="5024" y="3437"/>
                </a:cubicBezTo>
                <a:cubicBezTo>
                  <a:pt x="6060" y="3287"/>
                  <a:pt x="7107" y="3233"/>
                  <a:pt x="8158" y="3233"/>
                </a:cubicBezTo>
                <a:cubicBezTo>
                  <a:pt x="9505" y="3233"/>
                  <a:pt x="10859" y="3322"/>
                  <a:pt x="12203" y="3411"/>
                </a:cubicBezTo>
                <a:cubicBezTo>
                  <a:pt x="13854" y="3507"/>
                  <a:pt x="15525" y="3632"/>
                  <a:pt x="17191" y="3632"/>
                </a:cubicBezTo>
                <a:cubicBezTo>
                  <a:pt x="18259" y="3632"/>
                  <a:pt x="19325" y="3581"/>
                  <a:pt x="20383" y="3437"/>
                </a:cubicBezTo>
                <a:cubicBezTo>
                  <a:pt x="20619" y="3384"/>
                  <a:pt x="20541" y="3016"/>
                  <a:pt x="20304" y="3016"/>
                </a:cubicBezTo>
                <a:lnTo>
                  <a:pt x="20304" y="2937"/>
                </a:lnTo>
                <a:cubicBezTo>
                  <a:pt x="20115" y="2962"/>
                  <a:pt x="19926" y="2985"/>
                  <a:pt x="19737" y="3005"/>
                </a:cubicBezTo>
                <a:lnTo>
                  <a:pt x="19737" y="3005"/>
                </a:lnTo>
                <a:cubicBezTo>
                  <a:pt x="17187" y="2956"/>
                  <a:pt x="14618" y="2907"/>
                  <a:pt x="12072" y="2858"/>
                </a:cubicBezTo>
                <a:cubicBezTo>
                  <a:pt x="11686" y="2843"/>
                  <a:pt x="11300" y="2829"/>
                  <a:pt x="10915" y="2814"/>
                </a:cubicBezTo>
                <a:lnTo>
                  <a:pt x="10915" y="2814"/>
                </a:lnTo>
                <a:cubicBezTo>
                  <a:pt x="10048" y="2760"/>
                  <a:pt x="9189" y="2720"/>
                  <a:pt x="8331" y="2714"/>
                </a:cubicBezTo>
                <a:lnTo>
                  <a:pt x="8331" y="2714"/>
                </a:lnTo>
                <a:cubicBezTo>
                  <a:pt x="8210" y="2710"/>
                  <a:pt x="8090" y="2705"/>
                  <a:pt x="7969" y="2700"/>
                </a:cubicBezTo>
                <a:cubicBezTo>
                  <a:pt x="6654" y="2622"/>
                  <a:pt x="5365" y="2595"/>
                  <a:pt x="4077" y="2464"/>
                </a:cubicBezTo>
                <a:cubicBezTo>
                  <a:pt x="2981" y="2391"/>
                  <a:pt x="1818" y="2115"/>
                  <a:pt x="900" y="1469"/>
                </a:cubicBezTo>
                <a:lnTo>
                  <a:pt x="900" y="1469"/>
                </a:lnTo>
                <a:cubicBezTo>
                  <a:pt x="1293" y="918"/>
                  <a:pt x="2224" y="833"/>
                  <a:pt x="2814" y="833"/>
                </a:cubicBezTo>
                <a:cubicBezTo>
                  <a:pt x="4103" y="781"/>
                  <a:pt x="5392" y="807"/>
                  <a:pt x="6680" y="781"/>
                </a:cubicBezTo>
                <a:cubicBezTo>
                  <a:pt x="9363" y="781"/>
                  <a:pt x="12046" y="807"/>
                  <a:pt x="14728" y="859"/>
                </a:cubicBezTo>
                <a:cubicBezTo>
                  <a:pt x="16227" y="886"/>
                  <a:pt x="17753" y="938"/>
                  <a:pt x="19278" y="991"/>
                </a:cubicBezTo>
                <a:cubicBezTo>
                  <a:pt x="19567" y="991"/>
                  <a:pt x="19567" y="544"/>
                  <a:pt x="19278" y="544"/>
                </a:cubicBezTo>
                <a:lnTo>
                  <a:pt x="19252" y="465"/>
                </a:lnTo>
                <a:cubicBezTo>
                  <a:pt x="16464" y="333"/>
                  <a:pt x="13676" y="228"/>
                  <a:pt x="10888" y="149"/>
                </a:cubicBezTo>
                <a:cubicBezTo>
                  <a:pt x="9495" y="123"/>
                  <a:pt x="8101" y="97"/>
                  <a:pt x="6707" y="70"/>
                </a:cubicBezTo>
                <a:cubicBezTo>
                  <a:pt x="5708" y="50"/>
                  <a:pt x="4694"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rot="152993">
            <a:off x="8222060" y="1331917"/>
            <a:ext cx="374291" cy="3365976"/>
            <a:chOff x="8346443" y="1270213"/>
            <a:chExt cx="339835" cy="3056115"/>
          </a:xfrm>
        </p:grpSpPr>
        <p:sp>
          <p:nvSpPr>
            <p:cNvPr id="19" name="Google Shape;19;p2"/>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txBox="1">
            <a:spLocks noGrp="1"/>
          </p:cNvSpPr>
          <p:nvPr>
            <p:ph type="ctrTitle"/>
          </p:nvPr>
        </p:nvSpPr>
        <p:spPr>
          <a:xfrm>
            <a:off x="1417950" y="1380150"/>
            <a:ext cx="6308100" cy="206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7" name="Google Shape;37;p2"/>
          <p:cNvSpPr txBox="1">
            <a:spLocks noGrp="1"/>
          </p:cNvSpPr>
          <p:nvPr>
            <p:ph type="subTitle" idx="1"/>
          </p:nvPr>
        </p:nvSpPr>
        <p:spPr>
          <a:xfrm>
            <a:off x="2180100" y="3584125"/>
            <a:ext cx="4783800" cy="36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atin typeface="Asap"/>
                <a:ea typeface="Asap"/>
                <a:cs typeface="Asap"/>
                <a:sym typeface="Asap"/>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8" name="Google Shape;38;p2"/>
          <p:cNvSpPr/>
          <p:nvPr/>
        </p:nvSpPr>
        <p:spPr>
          <a:xfrm>
            <a:off x="324526" y="1244479"/>
            <a:ext cx="1315289" cy="511792"/>
          </a:xfrm>
          <a:custGeom>
            <a:avLst/>
            <a:gdLst/>
            <a:ahLst/>
            <a:cxnLst/>
            <a:rect l="l" t="t" r="r" b="b"/>
            <a:pathLst>
              <a:path w="28431" h="8737" extrusionOk="0">
                <a:moveTo>
                  <a:pt x="16530" y="871"/>
                </a:moveTo>
                <a:cubicBezTo>
                  <a:pt x="17069" y="2661"/>
                  <a:pt x="16591" y="4569"/>
                  <a:pt x="15286" y="5881"/>
                </a:cubicBezTo>
                <a:lnTo>
                  <a:pt x="15286" y="5881"/>
                </a:lnTo>
                <a:cubicBezTo>
                  <a:pt x="15047" y="4855"/>
                  <a:pt x="15073" y="3756"/>
                  <a:pt x="15386" y="2746"/>
                </a:cubicBezTo>
                <a:cubicBezTo>
                  <a:pt x="15573" y="2148"/>
                  <a:pt x="15932" y="1218"/>
                  <a:pt x="16530" y="871"/>
                </a:cubicBezTo>
                <a:close/>
                <a:moveTo>
                  <a:pt x="16269" y="571"/>
                </a:moveTo>
                <a:cubicBezTo>
                  <a:pt x="15801" y="913"/>
                  <a:pt x="15437" y="1409"/>
                  <a:pt x="15255" y="1983"/>
                </a:cubicBezTo>
                <a:cubicBezTo>
                  <a:pt x="14676" y="3324"/>
                  <a:pt x="14597" y="4850"/>
                  <a:pt x="15018" y="6270"/>
                </a:cubicBezTo>
                <a:cubicBezTo>
                  <a:pt x="15051" y="6352"/>
                  <a:pt x="15125" y="6393"/>
                  <a:pt x="15195" y="6393"/>
                </a:cubicBezTo>
                <a:cubicBezTo>
                  <a:pt x="15237" y="6393"/>
                  <a:pt x="15278" y="6378"/>
                  <a:pt x="15307" y="6349"/>
                </a:cubicBezTo>
                <a:cubicBezTo>
                  <a:pt x="16912" y="4951"/>
                  <a:pt x="17549" y="2763"/>
                  <a:pt x="16941" y="738"/>
                </a:cubicBezTo>
                <a:lnTo>
                  <a:pt x="16941" y="738"/>
                </a:lnTo>
                <a:cubicBezTo>
                  <a:pt x="16968" y="736"/>
                  <a:pt x="16995" y="734"/>
                  <a:pt x="17022" y="734"/>
                </a:cubicBezTo>
                <a:cubicBezTo>
                  <a:pt x="17137" y="734"/>
                  <a:pt x="17257" y="755"/>
                  <a:pt x="17385" y="799"/>
                </a:cubicBezTo>
                <a:cubicBezTo>
                  <a:pt x="17806" y="957"/>
                  <a:pt x="18174" y="1299"/>
                  <a:pt x="18332" y="1746"/>
                </a:cubicBezTo>
                <a:cubicBezTo>
                  <a:pt x="18542" y="2272"/>
                  <a:pt x="18516" y="2851"/>
                  <a:pt x="18332" y="3403"/>
                </a:cubicBezTo>
                <a:cubicBezTo>
                  <a:pt x="18121" y="3955"/>
                  <a:pt x="17858" y="4508"/>
                  <a:pt x="17516" y="5034"/>
                </a:cubicBezTo>
                <a:cubicBezTo>
                  <a:pt x="17253" y="5454"/>
                  <a:pt x="16990" y="5902"/>
                  <a:pt x="16701" y="6296"/>
                </a:cubicBezTo>
                <a:cubicBezTo>
                  <a:pt x="16083" y="7136"/>
                  <a:pt x="15303" y="7907"/>
                  <a:pt x="14273" y="8193"/>
                </a:cubicBezTo>
                <a:lnTo>
                  <a:pt x="14273" y="8193"/>
                </a:lnTo>
                <a:cubicBezTo>
                  <a:pt x="13687" y="6749"/>
                  <a:pt x="13532" y="5171"/>
                  <a:pt x="13808" y="3640"/>
                </a:cubicBezTo>
                <a:cubicBezTo>
                  <a:pt x="13913" y="2851"/>
                  <a:pt x="14150" y="2088"/>
                  <a:pt x="14544" y="1404"/>
                </a:cubicBezTo>
                <a:cubicBezTo>
                  <a:pt x="14933" y="797"/>
                  <a:pt x="15590" y="616"/>
                  <a:pt x="16269" y="571"/>
                </a:cubicBezTo>
                <a:close/>
                <a:moveTo>
                  <a:pt x="17894" y="595"/>
                </a:moveTo>
                <a:cubicBezTo>
                  <a:pt x="18790" y="637"/>
                  <a:pt x="19679" y="724"/>
                  <a:pt x="20567" y="878"/>
                </a:cubicBezTo>
                <a:cubicBezTo>
                  <a:pt x="21908" y="1062"/>
                  <a:pt x="23223" y="1457"/>
                  <a:pt x="24460" y="2009"/>
                </a:cubicBezTo>
                <a:cubicBezTo>
                  <a:pt x="25755" y="2582"/>
                  <a:pt x="26884" y="3461"/>
                  <a:pt x="27805" y="4535"/>
                </a:cubicBezTo>
                <a:lnTo>
                  <a:pt x="27805" y="4535"/>
                </a:lnTo>
                <a:cubicBezTo>
                  <a:pt x="26242" y="5421"/>
                  <a:pt x="24586" y="6139"/>
                  <a:pt x="22882" y="6691"/>
                </a:cubicBezTo>
                <a:cubicBezTo>
                  <a:pt x="21119" y="7295"/>
                  <a:pt x="19305" y="7716"/>
                  <a:pt x="17464" y="7979"/>
                </a:cubicBezTo>
                <a:cubicBezTo>
                  <a:pt x="16747" y="8086"/>
                  <a:pt x="16027" y="8166"/>
                  <a:pt x="15305" y="8220"/>
                </a:cubicBezTo>
                <a:lnTo>
                  <a:pt x="15305" y="8220"/>
                </a:lnTo>
                <a:cubicBezTo>
                  <a:pt x="15919" y="7853"/>
                  <a:pt x="16445" y="7328"/>
                  <a:pt x="16885" y="6769"/>
                </a:cubicBezTo>
                <a:cubicBezTo>
                  <a:pt x="17227" y="6296"/>
                  <a:pt x="17543" y="5823"/>
                  <a:pt x="17832" y="5349"/>
                </a:cubicBezTo>
                <a:cubicBezTo>
                  <a:pt x="18200" y="4771"/>
                  <a:pt x="18489" y="4166"/>
                  <a:pt x="18726" y="3535"/>
                </a:cubicBezTo>
                <a:cubicBezTo>
                  <a:pt x="18963" y="2930"/>
                  <a:pt x="18963" y="2298"/>
                  <a:pt x="18779" y="1694"/>
                </a:cubicBezTo>
                <a:cubicBezTo>
                  <a:pt x="18613" y="1245"/>
                  <a:pt x="18299" y="859"/>
                  <a:pt x="17894" y="595"/>
                </a:cubicBezTo>
                <a:close/>
                <a:moveTo>
                  <a:pt x="14807" y="515"/>
                </a:moveTo>
                <a:lnTo>
                  <a:pt x="14807" y="515"/>
                </a:lnTo>
                <a:cubicBezTo>
                  <a:pt x="14696" y="581"/>
                  <a:pt x="14590" y="657"/>
                  <a:pt x="14492" y="747"/>
                </a:cubicBezTo>
                <a:cubicBezTo>
                  <a:pt x="13940" y="1299"/>
                  <a:pt x="13677" y="2141"/>
                  <a:pt x="13492" y="2877"/>
                </a:cubicBezTo>
                <a:cubicBezTo>
                  <a:pt x="13042" y="4678"/>
                  <a:pt x="13163" y="6574"/>
                  <a:pt x="13832" y="8294"/>
                </a:cubicBezTo>
                <a:lnTo>
                  <a:pt x="13832" y="8294"/>
                </a:lnTo>
                <a:cubicBezTo>
                  <a:pt x="13568" y="8301"/>
                  <a:pt x="13304" y="8305"/>
                  <a:pt x="13040" y="8305"/>
                </a:cubicBezTo>
                <a:cubicBezTo>
                  <a:pt x="10770" y="8305"/>
                  <a:pt x="8499" y="8052"/>
                  <a:pt x="6286" y="7558"/>
                </a:cubicBezTo>
                <a:cubicBezTo>
                  <a:pt x="4354" y="7112"/>
                  <a:pt x="2468" y="6480"/>
                  <a:pt x="673" y="5661"/>
                </a:cubicBezTo>
                <a:lnTo>
                  <a:pt x="673" y="5661"/>
                </a:lnTo>
                <a:cubicBezTo>
                  <a:pt x="3260" y="4000"/>
                  <a:pt x="6016" y="2677"/>
                  <a:pt x="8916" y="1694"/>
                </a:cubicBezTo>
                <a:cubicBezTo>
                  <a:pt x="10834" y="1060"/>
                  <a:pt x="12812" y="667"/>
                  <a:pt x="14807" y="515"/>
                </a:cubicBezTo>
                <a:close/>
                <a:moveTo>
                  <a:pt x="16481" y="1"/>
                </a:moveTo>
                <a:cubicBezTo>
                  <a:pt x="15741" y="1"/>
                  <a:pt x="14998" y="39"/>
                  <a:pt x="14255" y="116"/>
                </a:cubicBezTo>
                <a:cubicBezTo>
                  <a:pt x="11020" y="484"/>
                  <a:pt x="7864" y="1378"/>
                  <a:pt x="4919" y="2798"/>
                </a:cubicBezTo>
                <a:cubicBezTo>
                  <a:pt x="3262" y="3587"/>
                  <a:pt x="1657" y="4481"/>
                  <a:pt x="132" y="5507"/>
                </a:cubicBezTo>
                <a:cubicBezTo>
                  <a:pt x="1" y="5586"/>
                  <a:pt x="1" y="5770"/>
                  <a:pt x="132" y="5875"/>
                </a:cubicBezTo>
                <a:cubicBezTo>
                  <a:pt x="3577" y="7480"/>
                  <a:pt x="7312" y="8426"/>
                  <a:pt x="11125" y="8663"/>
                </a:cubicBezTo>
                <a:cubicBezTo>
                  <a:pt x="11829" y="8712"/>
                  <a:pt x="12535" y="8736"/>
                  <a:pt x="13241" y="8736"/>
                </a:cubicBezTo>
                <a:cubicBezTo>
                  <a:pt x="16332" y="8736"/>
                  <a:pt x="19427" y="8269"/>
                  <a:pt x="22382" y="7348"/>
                </a:cubicBezTo>
                <a:cubicBezTo>
                  <a:pt x="24433" y="6691"/>
                  <a:pt x="26406" y="5823"/>
                  <a:pt x="28273" y="4797"/>
                </a:cubicBezTo>
                <a:cubicBezTo>
                  <a:pt x="28378" y="4744"/>
                  <a:pt x="28431" y="4587"/>
                  <a:pt x="28352" y="4481"/>
                </a:cubicBezTo>
                <a:cubicBezTo>
                  <a:pt x="26810" y="2456"/>
                  <a:pt x="24502" y="1336"/>
                  <a:pt x="22080" y="754"/>
                </a:cubicBezTo>
                <a:lnTo>
                  <a:pt x="22080" y="754"/>
                </a:lnTo>
                <a:cubicBezTo>
                  <a:pt x="20256" y="252"/>
                  <a:pt x="18376" y="1"/>
                  <a:pt x="16481"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71"/>
        <p:cNvGrpSpPr/>
        <p:nvPr/>
      </p:nvGrpSpPr>
      <p:grpSpPr>
        <a:xfrm>
          <a:off x="0" y="0"/>
          <a:ext cx="0" cy="0"/>
          <a:chOff x="0" y="0"/>
          <a:chExt cx="0" cy="0"/>
        </a:xfrm>
      </p:grpSpPr>
      <p:sp>
        <p:nvSpPr>
          <p:cNvPr id="372" name="Google Shape;372;p14"/>
          <p:cNvSpPr/>
          <p:nvPr/>
        </p:nvSpPr>
        <p:spPr>
          <a:xfrm rot="-3281843">
            <a:off x="-1498015" y="2459947"/>
            <a:ext cx="2335778" cy="2455815"/>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txBox="1">
            <a:spLocks noGrp="1"/>
          </p:cNvSpPr>
          <p:nvPr>
            <p:ph type="title"/>
          </p:nvPr>
        </p:nvSpPr>
        <p:spPr>
          <a:xfrm>
            <a:off x="717425" y="350425"/>
            <a:ext cx="7709100" cy="1042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4" name="Google Shape;374;p14"/>
          <p:cNvSpPr txBox="1">
            <a:spLocks noGrp="1"/>
          </p:cNvSpPr>
          <p:nvPr>
            <p:ph type="body" idx="1"/>
          </p:nvPr>
        </p:nvSpPr>
        <p:spPr>
          <a:xfrm>
            <a:off x="711900" y="2556475"/>
            <a:ext cx="3860100" cy="1962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Char char="●"/>
              <a:defRPr sz="14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sp>
        <p:nvSpPr>
          <p:cNvPr id="375" name="Google Shape;375;p14"/>
          <p:cNvSpPr txBox="1">
            <a:spLocks noGrp="1"/>
          </p:cNvSpPr>
          <p:nvPr>
            <p:ph type="body" idx="2"/>
          </p:nvPr>
        </p:nvSpPr>
        <p:spPr>
          <a:xfrm>
            <a:off x="4572000" y="2556475"/>
            <a:ext cx="3860100" cy="1962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Char char="●"/>
              <a:defRPr sz="14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sp>
        <p:nvSpPr>
          <p:cNvPr id="376" name="Google Shape;376;p14"/>
          <p:cNvSpPr/>
          <p:nvPr/>
        </p:nvSpPr>
        <p:spPr>
          <a:xfrm>
            <a:off x="8563151" y="-513153"/>
            <a:ext cx="1336149" cy="2101306"/>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2011250" y="1100700"/>
            <a:ext cx="2591865" cy="1761832"/>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8124286" y="3505450"/>
            <a:ext cx="2213869" cy="248659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7986032" y="72367"/>
            <a:ext cx="1336173" cy="990769"/>
          </a:xfrm>
          <a:custGeom>
            <a:avLst/>
            <a:gdLst/>
            <a:ahLst/>
            <a:cxnLst/>
            <a:rect l="l" t="t" r="r" b="b"/>
            <a:pathLst>
              <a:path w="21199" h="15719" extrusionOk="0">
                <a:moveTo>
                  <a:pt x="3676" y="0"/>
                </a:moveTo>
                <a:cubicBezTo>
                  <a:pt x="3354" y="0"/>
                  <a:pt x="3032" y="5"/>
                  <a:pt x="2709" y="18"/>
                </a:cubicBezTo>
                <a:cubicBezTo>
                  <a:pt x="1657" y="44"/>
                  <a:pt x="447" y="307"/>
                  <a:pt x="27" y="1412"/>
                </a:cubicBezTo>
                <a:cubicBezTo>
                  <a:pt x="0" y="1543"/>
                  <a:pt x="27" y="1675"/>
                  <a:pt x="132" y="1780"/>
                </a:cubicBezTo>
                <a:cubicBezTo>
                  <a:pt x="579" y="2122"/>
                  <a:pt x="1105" y="2385"/>
                  <a:pt x="1657" y="2569"/>
                </a:cubicBezTo>
                <a:cubicBezTo>
                  <a:pt x="2183" y="2700"/>
                  <a:pt x="2762" y="2806"/>
                  <a:pt x="3314" y="2858"/>
                </a:cubicBezTo>
                <a:cubicBezTo>
                  <a:pt x="3764" y="2905"/>
                  <a:pt x="4218" y="2935"/>
                  <a:pt x="4672" y="2957"/>
                </a:cubicBezTo>
                <a:lnTo>
                  <a:pt x="4672" y="2957"/>
                </a:lnTo>
                <a:cubicBezTo>
                  <a:pt x="4229" y="3026"/>
                  <a:pt x="3784" y="3113"/>
                  <a:pt x="3367" y="3226"/>
                </a:cubicBezTo>
                <a:cubicBezTo>
                  <a:pt x="3051" y="3279"/>
                  <a:pt x="2762" y="3384"/>
                  <a:pt x="2446" y="3463"/>
                </a:cubicBezTo>
                <a:cubicBezTo>
                  <a:pt x="2183" y="3516"/>
                  <a:pt x="1946" y="3647"/>
                  <a:pt x="1710" y="3805"/>
                </a:cubicBezTo>
                <a:cubicBezTo>
                  <a:pt x="1315" y="4094"/>
                  <a:pt x="1236" y="4647"/>
                  <a:pt x="1526" y="5067"/>
                </a:cubicBezTo>
                <a:cubicBezTo>
                  <a:pt x="1841" y="5488"/>
                  <a:pt x="2367" y="5725"/>
                  <a:pt x="2893" y="5725"/>
                </a:cubicBezTo>
                <a:cubicBezTo>
                  <a:pt x="3112" y="5734"/>
                  <a:pt x="3334" y="5737"/>
                  <a:pt x="3558" y="5737"/>
                </a:cubicBezTo>
                <a:cubicBezTo>
                  <a:pt x="3644" y="5737"/>
                  <a:pt x="3730" y="5736"/>
                  <a:pt x="3817" y="5735"/>
                </a:cubicBezTo>
                <a:lnTo>
                  <a:pt x="3817" y="5735"/>
                </a:lnTo>
                <a:cubicBezTo>
                  <a:pt x="3407" y="5794"/>
                  <a:pt x="3005" y="5878"/>
                  <a:pt x="2604" y="5988"/>
                </a:cubicBezTo>
                <a:cubicBezTo>
                  <a:pt x="2315" y="6067"/>
                  <a:pt x="2025" y="6172"/>
                  <a:pt x="1762" y="6277"/>
                </a:cubicBezTo>
                <a:cubicBezTo>
                  <a:pt x="1526" y="6356"/>
                  <a:pt x="1315" y="6514"/>
                  <a:pt x="1157" y="6698"/>
                </a:cubicBezTo>
                <a:cubicBezTo>
                  <a:pt x="947" y="7093"/>
                  <a:pt x="1079" y="7592"/>
                  <a:pt x="1447" y="7855"/>
                </a:cubicBezTo>
                <a:cubicBezTo>
                  <a:pt x="1802" y="8092"/>
                  <a:pt x="2260" y="8122"/>
                  <a:pt x="2700" y="8122"/>
                </a:cubicBezTo>
                <a:cubicBezTo>
                  <a:pt x="2847" y="8122"/>
                  <a:pt x="2992" y="8118"/>
                  <a:pt x="3130" y="8118"/>
                </a:cubicBezTo>
                <a:cubicBezTo>
                  <a:pt x="4484" y="8145"/>
                  <a:pt x="5839" y="8158"/>
                  <a:pt x="7193" y="8158"/>
                </a:cubicBezTo>
                <a:cubicBezTo>
                  <a:pt x="7857" y="8158"/>
                  <a:pt x="8520" y="8155"/>
                  <a:pt x="9184" y="8148"/>
                </a:cubicBezTo>
                <a:lnTo>
                  <a:pt x="9184" y="8148"/>
                </a:lnTo>
                <a:cubicBezTo>
                  <a:pt x="7981" y="8241"/>
                  <a:pt x="6782" y="8331"/>
                  <a:pt x="5576" y="8408"/>
                </a:cubicBezTo>
                <a:cubicBezTo>
                  <a:pt x="5050" y="8434"/>
                  <a:pt x="4524" y="8486"/>
                  <a:pt x="3998" y="8539"/>
                </a:cubicBezTo>
                <a:cubicBezTo>
                  <a:pt x="3630" y="8592"/>
                  <a:pt x="3288" y="8776"/>
                  <a:pt x="2998" y="9012"/>
                </a:cubicBezTo>
                <a:cubicBezTo>
                  <a:pt x="2735" y="9328"/>
                  <a:pt x="2709" y="9801"/>
                  <a:pt x="2946" y="10170"/>
                </a:cubicBezTo>
                <a:cubicBezTo>
                  <a:pt x="3209" y="10512"/>
                  <a:pt x="3603" y="10801"/>
                  <a:pt x="4024" y="10932"/>
                </a:cubicBezTo>
                <a:cubicBezTo>
                  <a:pt x="4162" y="10973"/>
                  <a:pt x="4302" y="11006"/>
                  <a:pt x="4444" y="11032"/>
                </a:cubicBezTo>
                <a:lnTo>
                  <a:pt x="4444" y="11032"/>
                </a:lnTo>
                <a:cubicBezTo>
                  <a:pt x="3978" y="11130"/>
                  <a:pt x="3527" y="11252"/>
                  <a:pt x="3077" y="11432"/>
                </a:cubicBezTo>
                <a:cubicBezTo>
                  <a:pt x="2683" y="11590"/>
                  <a:pt x="2288" y="11853"/>
                  <a:pt x="2341" y="12300"/>
                </a:cubicBezTo>
                <a:cubicBezTo>
                  <a:pt x="2394" y="12721"/>
                  <a:pt x="2683" y="13036"/>
                  <a:pt x="3077" y="13168"/>
                </a:cubicBezTo>
                <a:cubicBezTo>
                  <a:pt x="3363" y="13273"/>
                  <a:pt x="3658" y="13353"/>
                  <a:pt x="3956" y="13411"/>
                </a:cubicBezTo>
                <a:lnTo>
                  <a:pt x="3956" y="13411"/>
                </a:lnTo>
                <a:cubicBezTo>
                  <a:pt x="3330" y="13599"/>
                  <a:pt x="2731" y="13921"/>
                  <a:pt x="2446" y="14509"/>
                </a:cubicBezTo>
                <a:cubicBezTo>
                  <a:pt x="2262" y="14904"/>
                  <a:pt x="2472" y="15377"/>
                  <a:pt x="2893" y="15509"/>
                </a:cubicBezTo>
                <a:cubicBezTo>
                  <a:pt x="3184" y="15621"/>
                  <a:pt x="3504" y="15635"/>
                  <a:pt x="3823" y="15635"/>
                </a:cubicBezTo>
                <a:cubicBezTo>
                  <a:pt x="3928" y="15635"/>
                  <a:pt x="4033" y="15634"/>
                  <a:pt x="4137" y="15634"/>
                </a:cubicBezTo>
                <a:cubicBezTo>
                  <a:pt x="4232" y="15634"/>
                  <a:pt x="4326" y="15635"/>
                  <a:pt x="4419" y="15640"/>
                </a:cubicBezTo>
                <a:cubicBezTo>
                  <a:pt x="7022" y="15666"/>
                  <a:pt x="9626" y="15693"/>
                  <a:pt x="12230" y="15719"/>
                </a:cubicBezTo>
                <a:cubicBezTo>
                  <a:pt x="15123" y="15719"/>
                  <a:pt x="18016" y="15719"/>
                  <a:pt x="20909" y="15666"/>
                </a:cubicBezTo>
                <a:cubicBezTo>
                  <a:pt x="21198" y="15640"/>
                  <a:pt x="21198" y="15246"/>
                  <a:pt x="20909" y="15219"/>
                </a:cubicBezTo>
                <a:cubicBezTo>
                  <a:pt x="18211" y="15248"/>
                  <a:pt x="15497" y="15269"/>
                  <a:pt x="12780" y="15269"/>
                </a:cubicBezTo>
                <a:cubicBezTo>
                  <a:pt x="10545" y="15269"/>
                  <a:pt x="8308" y="15255"/>
                  <a:pt x="6076" y="15219"/>
                </a:cubicBezTo>
                <a:lnTo>
                  <a:pt x="4261" y="15167"/>
                </a:lnTo>
                <a:lnTo>
                  <a:pt x="3446" y="15167"/>
                </a:lnTo>
                <a:cubicBezTo>
                  <a:pt x="3261" y="15167"/>
                  <a:pt x="3077" y="15114"/>
                  <a:pt x="2920" y="15009"/>
                </a:cubicBezTo>
                <a:cubicBezTo>
                  <a:pt x="2604" y="14746"/>
                  <a:pt x="3288" y="14272"/>
                  <a:pt x="3498" y="14141"/>
                </a:cubicBezTo>
                <a:cubicBezTo>
                  <a:pt x="3866" y="13931"/>
                  <a:pt x="4287" y="13773"/>
                  <a:pt x="4734" y="13720"/>
                </a:cubicBezTo>
                <a:cubicBezTo>
                  <a:pt x="5029" y="13671"/>
                  <a:pt x="5334" y="13642"/>
                  <a:pt x="5643" y="13621"/>
                </a:cubicBezTo>
                <a:lnTo>
                  <a:pt x="5643" y="13621"/>
                </a:lnTo>
                <a:cubicBezTo>
                  <a:pt x="6282" y="13675"/>
                  <a:pt x="6924" y="13700"/>
                  <a:pt x="7562" y="13700"/>
                </a:cubicBezTo>
                <a:cubicBezTo>
                  <a:pt x="7751" y="13700"/>
                  <a:pt x="7939" y="13698"/>
                  <a:pt x="8127" y="13694"/>
                </a:cubicBezTo>
                <a:cubicBezTo>
                  <a:pt x="9337" y="13694"/>
                  <a:pt x="10547" y="13668"/>
                  <a:pt x="11756" y="13668"/>
                </a:cubicBezTo>
                <a:cubicBezTo>
                  <a:pt x="14518" y="13615"/>
                  <a:pt x="17279" y="13510"/>
                  <a:pt x="20015" y="13352"/>
                </a:cubicBezTo>
                <a:cubicBezTo>
                  <a:pt x="20383" y="13352"/>
                  <a:pt x="20383" y="12826"/>
                  <a:pt x="20015" y="12826"/>
                </a:cubicBezTo>
                <a:cubicBezTo>
                  <a:pt x="19020" y="12806"/>
                  <a:pt x="18029" y="12797"/>
                  <a:pt x="17040" y="12797"/>
                </a:cubicBezTo>
                <a:cubicBezTo>
                  <a:pt x="15438" y="12797"/>
                  <a:pt x="13839" y="12820"/>
                  <a:pt x="12230" y="12852"/>
                </a:cubicBezTo>
                <a:cubicBezTo>
                  <a:pt x="10967" y="12905"/>
                  <a:pt x="9705" y="12957"/>
                  <a:pt x="8416" y="13010"/>
                </a:cubicBezTo>
                <a:cubicBezTo>
                  <a:pt x="7456" y="13053"/>
                  <a:pt x="6478" y="13061"/>
                  <a:pt x="5511" y="13147"/>
                </a:cubicBezTo>
                <a:lnTo>
                  <a:pt x="5511" y="13147"/>
                </a:lnTo>
                <a:cubicBezTo>
                  <a:pt x="5187" y="13119"/>
                  <a:pt x="4869" y="13082"/>
                  <a:pt x="4550" y="13036"/>
                </a:cubicBezTo>
                <a:cubicBezTo>
                  <a:pt x="4050" y="13010"/>
                  <a:pt x="3577" y="12879"/>
                  <a:pt x="3130" y="12668"/>
                </a:cubicBezTo>
                <a:cubicBezTo>
                  <a:pt x="2998" y="12589"/>
                  <a:pt x="2788" y="12458"/>
                  <a:pt x="2788" y="12300"/>
                </a:cubicBezTo>
                <a:cubicBezTo>
                  <a:pt x="2788" y="12142"/>
                  <a:pt x="2946" y="11984"/>
                  <a:pt x="3130" y="11932"/>
                </a:cubicBezTo>
                <a:cubicBezTo>
                  <a:pt x="3603" y="11721"/>
                  <a:pt x="4103" y="11564"/>
                  <a:pt x="4603" y="11485"/>
                </a:cubicBezTo>
                <a:cubicBezTo>
                  <a:pt x="5681" y="11301"/>
                  <a:pt x="6786" y="11222"/>
                  <a:pt x="7864" y="11222"/>
                </a:cubicBezTo>
                <a:lnTo>
                  <a:pt x="11336" y="11116"/>
                </a:lnTo>
                <a:lnTo>
                  <a:pt x="19173" y="10880"/>
                </a:lnTo>
                <a:cubicBezTo>
                  <a:pt x="19489" y="10880"/>
                  <a:pt x="19489" y="10406"/>
                  <a:pt x="19173" y="10406"/>
                </a:cubicBezTo>
                <a:lnTo>
                  <a:pt x="19173" y="10406"/>
                </a:lnTo>
                <a:lnTo>
                  <a:pt x="19173" y="10406"/>
                </a:lnTo>
                <a:cubicBezTo>
                  <a:pt x="16832" y="10459"/>
                  <a:pt x="14465" y="10512"/>
                  <a:pt x="12125" y="10564"/>
                </a:cubicBezTo>
                <a:lnTo>
                  <a:pt x="8600" y="10643"/>
                </a:lnTo>
                <a:cubicBezTo>
                  <a:pt x="7654" y="10643"/>
                  <a:pt x="6687" y="10701"/>
                  <a:pt x="5719" y="10701"/>
                </a:cubicBezTo>
                <a:cubicBezTo>
                  <a:pt x="5557" y="10701"/>
                  <a:pt x="5395" y="10699"/>
                  <a:pt x="5234" y="10696"/>
                </a:cubicBezTo>
                <a:cubicBezTo>
                  <a:pt x="4787" y="10696"/>
                  <a:pt x="4340" y="10617"/>
                  <a:pt x="3919" y="10459"/>
                </a:cubicBezTo>
                <a:cubicBezTo>
                  <a:pt x="3603" y="10301"/>
                  <a:pt x="3077" y="9933"/>
                  <a:pt x="3209" y="9460"/>
                </a:cubicBezTo>
                <a:cubicBezTo>
                  <a:pt x="3288" y="9144"/>
                  <a:pt x="3709" y="8986"/>
                  <a:pt x="4024" y="8934"/>
                </a:cubicBezTo>
                <a:cubicBezTo>
                  <a:pt x="4524" y="8828"/>
                  <a:pt x="5024" y="8776"/>
                  <a:pt x="5523" y="8776"/>
                </a:cubicBezTo>
                <a:cubicBezTo>
                  <a:pt x="7864" y="8592"/>
                  <a:pt x="10205" y="8460"/>
                  <a:pt x="12545" y="8302"/>
                </a:cubicBezTo>
                <a:cubicBezTo>
                  <a:pt x="15175" y="8118"/>
                  <a:pt x="17805" y="7987"/>
                  <a:pt x="20435" y="7803"/>
                </a:cubicBezTo>
                <a:cubicBezTo>
                  <a:pt x="20751" y="7776"/>
                  <a:pt x="20777" y="7250"/>
                  <a:pt x="20435" y="7250"/>
                </a:cubicBezTo>
                <a:cubicBezTo>
                  <a:pt x="15254" y="7566"/>
                  <a:pt x="10073" y="7750"/>
                  <a:pt x="4892" y="7750"/>
                </a:cubicBezTo>
                <a:lnTo>
                  <a:pt x="2972" y="7750"/>
                </a:lnTo>
                <a:cubicBezTo>
                  <a:pt x="2863" y="7750"/>
                  <a:pt x="2737" y="7754"/>
                  <a:pt x="2605" y="7754"/>
                </a:cubicBezTo>
                <a:cubicBezTo>
                  <a:pt x="2164" y="7754"/>
                  <a:pt x="1655" y="7708"/>
                  <a:pt x="1473" y="7303"/>
                </a:cubicBezTo>
                <a:cubicBezTo>
                  <a:pt x="1236" y="6751"/>
                  <a:pt x="2131" y="6540"/>
                  <a:pt x="2472" y="6435"/>
                </a:cubicBezTo>
                <a:cubicBezTo>
                  <a:pt x="3025" y="6251"/>
                  <a:pt x="3603" y="6146"/>
                  <a:pt x="4156" y="6093"/>
                </a:cubicBezTo>
                <a:cubicBezTo>
                  <a:pt x="5365" y="5962"/>
                  <a:pt x="6602" y="5988"/>
                  <a:pt x="7811" y="5962"/>
                </a:cubicBezTo>
                <a:cubicBezTo>
                  <a:pt x="9126" y="5935"/>
                  <a:pt x="10415" y="5909"/>
                  <a:pt x="11730" y="5909"/>
                </a:cubicBezTo>
                <a:cubicBezTo>
                  <a:pt x="14623" y="5856"/>
                  <a:pt x="17516" y="5856"/>
                  <a:pt x="20409" y="5804"/>
                </a:cubicBezTo>
                <a:cubicBezTo>
                  <a:pt x="20725" y="5778"/>
                  <a:pt x="20725" y="5330"/>
                  <a:pt x="20409" y="5304"/>
                </a:cubicBezTo>
                <a:cubicBezTo>
                  <a:pt x="20400" y="5304"/>
                  <a:pt x="20392" y="5304"/>
                  <a:pt x="20383" y="5304"/>
                </a:cubicBezTo>
                <a:lnTo>
                  <a:pt x="20383" y="5304"/>
                </a:lnTo>
                <a:lnTo>
                  <a:pt x="20383" y="5278"/>
                </a:lnTo>
                <a:cubicBezTo>
                  <a:pt x="19648" y="5292"/>
                  <a:pt x="18914" y="5306"/>
                  <a:pt x="18180" y="5321"/>
                </a:cubicBezTo>
                <a:lnTo>
                  <a:pt x="18180" y="5321"/>
                </a:lnTo>
                <a:cubicBezTo>
                  <a:pt x="16267" y="5330"/>
                  <a:pt x="14353" y="5330"/>
                  <a:pt x="12440" y="5330"/>
                </a:cubicBezTo>
                <a:lnTo>
                  <a:pt x="3603" y="5330"/>
                </a:lnTo>
                <a:cubicBezTo>
                  <a:pt x="3288" y="5330"/>
                  <a:pt x="2972" y="5330"/>
                  <a:pt x="2657" y="5278"/>
                </a:cubicBezTo>
                <a:cubicBezTo>
                  <a:pt x="2420" y="5252"/>
                  <a:pt x="2183" y="5146"/>
                  <a:pt x="1999" y="4962"/>
                </a:cubicBezTo>
                <a:cubicBezTo>
                  <a:pt x="1841" y="4804"/>
                  <a:pt x="1789" y="4568"/>
                  <a:pt x="1868" y="4357"/>
                </a:cubicBezTo>
                <a:cubicBezTo>
                  <a:pt x="1973" y="4173"/>
                  <a:pt x="2157" y="4042"/>
                  <a:pt x="2367" y="4015"/>
                </a:cubicBezTo>
                <a:cubicBezTo>
                  <a:pt x="2657" y="3910"/>
                  <a:pt x="2946" y="3831"/>
                  <a:pt x="3261" y="3752"/>
                </a:cubicBezTo>
                <a:cubicBezTo>
                  <a:pt x="3840" y="3621"/>
                  <a:pt x="4419" y="3516"/>
                  <a:pt x="5024" y="3437"/>
                </a:cubicBezTo>
                <a:cubicBezTo>
                  <a:pt x="6060" y="3287"/>
                  <a:pt x="7107" y="3233"/>
                  <a:pt x="8158" y="3233"/>
                </a:cubicBezTo>
                <a:cubicBezTo>
                  <a:pt x="9505" y="3233"/>
                  <a:pt x="10859" y="3322"/>
                  <a:pt x="12203" y="3411"/>
                </a:cubicBezTo>
                <a:cubicBezTo>
                  <a:pt x="13854" y="3507"/>
                  <a:pt x="15525" y="3632"/>
                  <a:pt x="17191" y="3632"/>
                </a:cubicBezTo>
                <a:cubicBezTo>
                  <a:pt x="18259" y="3632"/>
                  <a:pt x="19325" y="3581"/>
                  <a:pt x="20383" y="3437"/>
                </a:cubicBezTo>
                <a:cubicBezTo>
                  <a:pt x="20619" y="3384"/>
                  <a:pt x="20541" y="3016"/>
                  <a:pt x="20304" y="3016"/>
                </a:cubicBezTo>
                <a:lnTo>
                  <a:pt x="20304" y="2937"/>
                </a:lnTo>
                <a:cubicBezTo>
                  <a:pt x="20115" y="2962"/>
                  <a:pt x="19926" y="2985"/>
                  <a:pt x="19737" y="3005"/>
                </a:cubicBezTo>
                <a:lnTo>
                  <a:pt x="19737" y="3005"/>
                </a:lnTo>
                <a:cubicBezTo>
                  <a:pt x="17187" y="2956"/>
                  <a:pt x="14618" y="2907"/>
                  <a:pt x="12072" y="2858"/>
                </a:cubicBezTo>
                <a:cubicBezTo>
                  <a:pt x="11686" y="2843"/>
                  <a:pt x="11300" y="2829"/>
                  <a:pt x="10915" y="2814"/>
                </a:cubicBezTo>
                <a:lnTo>
                  <a:pt x="10915" y="2814"/>
                </a:lnTo>
                <a:cubicBezTo>
                  <a:pt x="10048" y="2760"/>
                  <a:pt x="9189" y="2720"/>
                  <a:pt x="8331" y="2714"/>
                </a:cubicBezTo>
                <a:lnTo>
                  <a:pt x="8331" y="2714"/>
                </a:lnTo>
                <a:cubicBezTo>
                  <a:pt x="8210" y="2710"/>
                  <a:pt x="8090" y="2705"/>
                  <a:pt x="7969" y="2700"/>
                </a:cubicBezTo>
                <a:cubicBezTo>
                  <a:pt x="6654" y="2622"/>
                  <a:pt x="5365" y="2595"/>
                  <a:pt x="4077" y="2464"/>
                </a:cubicBezTo>
                <a:cubicBezTo>
                  <a:pt x="2981" y="2391"/>
                  <a:pt x="1818" y="2115"/>
                  <a:pt x="900" y="1469"/>
                </a:cubicBezTo>
                <a:lnTo>
                  <a:pt x="900" y="1469"/>
                </a:lnTo>
                <a:cubicBezTo>
                  <a:pt x="1293" y="918"/>
                  <a:pt x="2224" y="833"/>
                  <a:pt x="2814" y="833"/>
                </a:cubicBezTo>
                <a:cubicBezTo>
                  <a:pt x="4103" y="781"/>
                  <a:pt x="5392" y="807"/>
                  <a:pt x="6680" y="781"/>
                </a:cubicBezTo>
                <a:cubicBezTo>
                  <a:pt x="9363" y="781"/>
                  <a:pt x="12046" y="807"/>
                  <a:pt x="14728" y="859"/>
                </a:cubicBezTo>
                <a:cubicBezTo>
                  <a:pt x="16227" y="886"/>
                  <a:pt x="17753" y="938"/>
                  <a:pt x="19278" y="991"/>
                </a:cubicBezTo>
                <a:cubicBezTo>
                  <a:pt x="19567" y="991"/>
                  <a:pt x="19567" y="544"/>
                  <a:pt x="19278" y="544"/>
                </a:cubicBezTo>
                <a:lnTo>
                  <a:pt x="19252" y="465"/>
                </a:lnTo>
                <a:cubicBezTo>
                  <a:pt x="16464" y="333"/>
                  <a:pt x="13676" y="228"/>
                  <a:pt x="10888" y="149"/>
                </a:cubicBezTo>
                <a:cubicBezTo>
                  <a:pt x="9495" y="123"/>
                  <a:pt x="8101" y="97"/>
                  <a:pt x="6707" y="70"/>
                </a:cubicBezTo>
                <a:cubicBezTo>
                  <a:pt x="5708" y="50"/>
                  <a:pt x="4694"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14"/>
          <p:cNvGrpSpPr/>
          <p:nvPr/>
        </p:nvGrpSpPr>
        <p:grpSpPr>
          <a:xfrm rot="5400000">
            <a:off x="4243082" y="3065746"/>
            <a:ext cx="374294" cy="3366005"/>
            <a:chOff x="8346443" y="1270213"/>
            <a:chExt cx="339835" cy="3056115"/>
          </a:xfrm>
        </p:grpSpPr>
        <p:sp>
          <p:nvSpPr>
            <p:cNvPr id="381" name="Google Shape;381;p14"/>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398"/>
        <p:cNvGrpSpPr/>
        <p:nvPr/>
      </p:nvGrpSpPr>
      <p:grpSpPr>
        <a:xfrm>
          <a:off x="0" y="0"/>
          <a:ext cx="0" cy="0"/>
          <a:chOff x="0" y="0"/>
          <a:chExt cx="0" cy="0"/>
        </a:xfrm>
      </p:grpSpPr>
      <p:sp>
        <p:nvSpPr>
          <p:cNvPr id="399" name="Google Shape;399;p15"/>
          <p:cNvSpPr/>
          <p:nvPr/>
        </p:nvSpPr>
        <p:spPr>
          <a:xfrm rot="6148782">
            <a:off x="7657823" y="3873817"/>
            <a:ext cx="1336161" cy="2217361"/>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rot="4721171">
            <a:off x="-519248" y="3692948"/>
            <a:ext cx="2287052" cy="257909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txBox="1">
            <a:spLocks noGrp="1"/>
          </p:cNvSpPr>
          <p:nvPr>
            <p:ph type="subTitle" idx="1"/>
          </p:nvPr>
        </p:nvSpPr>
        <p:spPr>
          <a:xfrm>
            <a:off x="729875" y="3183574"/>
            <a:ext cx="2346600" cy="81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2" name="Google Shape;402;p15"/>
          <p:cNvSpPr txBox="1">
            <a:spLocks noGrp="1"/>
          </p:cNvSpPr>
          <p:nvPr>
            <p:ph type="title"/>
          </p:nvPr>
        </p:nvSpPr>
        <p:spPr>
          <a:xfrm>
            <a:off x="729875" y="2772994"/>
            <a:ext cx="23466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3" name="Google Shape;403;p15"/>
          <p:cNvSpPr txBox="1">
            <a:spLocks noGrp="1"/>
          </p:cNvSpPr>
          <p:nvPr>
            <p:ph type="subTitle" idx="2"/>
          </p:nvPr>
        </p:nvSpPr>
        <p:spPr>
          <a:xfrm>
            <a:off x="3393200" y="3183574"/>
            <a:ext cx="2346600" cy="81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4" name="Google Shape;404;p15"/>
          <p:cNvSpPr txBox="1">
            <a:spLocks noGrp="1"/>
          </p:cNvSpPr>
          <p:nvPr>
            <p:ph type="title" idx="3"/>
          </p:nvPr>
        </p:nvSpPr>
        <p:spPr>
          <a:xfrm>
            <a:off x="3393200" y="2772994"/>
            <a:ext cx="23466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5" name="Google Shape;405;p15"/>
          <p:cNvSpPr txBox="1">
            <a:spLocks noGrp="1"/>
          </p:cNvSpPr>
          <p:nvPr>
            <p:ph type="subTitle" idx="4"/>
          </p:nvPr>
        </p:nvSpPr>
        <p:spPr>
          <a:xfrm>
            <a:off x="6056913" y="3183574"/>
            <a:ext cx="2346600" cy="81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6" name="Google Shape;406;p15"/>
          <p:cNvSpPr txBox="1">
            <a:spLocks noGrp="1"/>
          </p:cNvSpPr>
          <p:nvPr>
            <p:ph type="title" idx="5"/>
          </p:nvPr>
        </p:nvSpPr>
        <p:spPr>
          <a:xfrm>
            <a:off x="6056913" y="2772994"/>
            <a:ext cx="23466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7" name="Google Shape;407;p15"/>
          <p:cNvSpPr txBox="1">
            <a:spLocks noGrp="1"/>
          </p:cNvSpPr>
          <p:nvPr>
            <p:ph type="title" idx="6"/>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8" name="Google Shape;408;p15"/>
          <p:cNvSpPr/>
          <p:nvPr/>
        </p:nvSpPr>
        <p:spPr>
          <a:xfrm rot="-1903988">
            <a:off x="7199969" y="4075057"/>
            <a:ext cx="2252553" cy="1321628"/>
          </a:xfrm>
          <a:custGeom>
            <a:avLst/>
            <a:gdLst/>
            <a:ahLst/>
            <a:cxnLst/>
            <a:rect l="l" t="t" r="r" b="b"/>
            <a:pathLst>
              <a:path w="44286" h="25983" extrusionOk="0">
                <a:moveTo>
                  <a:pt x="1270" y="1"/>
                </a:moveTo>
                <a:cubicBezTo>
                  <a:pt x="758" y="1"/>
                  <a:pt x="366" y="742"/>
                  <a:pt x="237" y="1150"/>
                </a:cubicBezTo>
                <a:cubicBezTo>
                  <a:pt x="1" y="1887"/>
                  <a:pt x="1" y="2676"/>
                  <a:pt x="211" y="3438"/>
                </a:cubicBezTo>
                <a:cubicBezTo>
                  <a:pt x="579" y="4964"/>
                  <a:pt x="1737" y="6174"/>
                  <a:pt x="3052" y="6989"/>
                </a:cubicBezTo>
                <a:cubicBezTo>
                  <a:pt x="4524" y="7883"/>
                  <a:pt x="6181" y="8462"/>
                  <a:pt x="7891" y="8698"/>
                </a:cubicBezTo>
                <a:cubicBezTo>
                  <a:pt x="8680" y="8804"/>
                  <a:pt x="9495" y="8882"/>
                  <a:pt x="10310" y="8882"/>
                </a:cubicBezTo>
                <a:cubicBezTo>
                  <a:pt x="11152" y="8909"/>
                  <a:pt x="11967" y="9093"/>
                  <a:pt x="12730" y="9461"/>
                </a:cubicBezTo>
                <a:cubicBezTo>
                  <a:pt x="13545" y="9882"/>
                  <a:pt x="14413" y="10197"/>
                  <a:pt x="15255" y="10566"/>
                </a:cubicBezTo>
                <a:cubicBezTo>
                  <a:pt x="16096" y="10934"/>
                  <a:pt x="17017" y="11302"/>
                  <a:pt x="17885" y="11697"/>
                </a:cubicBezTo>
                <a:cubicBezTo>
                  <a:pt x="19647" y="12459"/>
                  <a:pt x="21356" y="13275"/>
                  <a:pt x="23066" y="14142"/>
                </a:cubicBezTo>
                <a:cubicBezTo>
                  <a:pt x="23934" y="14563"/>
                  <a:pt x="24775" y="14984"/>
                  <a:pt x="25617" y="15431"/>
                </a:cubicBezTo>
                <a:cubicBezTo>
                  <a:pt x="26485" y="15878"/>
                  <a:pt x="27274" y="16352"/>
                  <a:pt x="28089" y="16799"/>
                </a:cubicBezTo>
                <a:cubicBezTo>
                  <a:pt x="29746" y="17693"/>
                  <a:pt x="31403" y="18587"/>
                  <a:pt x="33034" y="19508"/>
                </a:cubicBezTo>
                <a:cubicBezTo>
                  <a:pt x="36295" y="21349"/>
                  <a:pt x="39503" y="23268"/>
                  <a:pt x="42686" y="25241"/>
                </a:cubicBezTo>
                <a:cubicBezTo>
                  <a:pt x="43080" y="25504"/>
                  <a:pt x="43501" y="25714"/>
                  <a:pt x="43922" y="25951"/>
                </a:cubicBezTo>
                <a:cubicBezTo>
                  <a:pt x="43961" y="25973"/>
                  <a:pt x="43998" y="25982"/>
                  <a:pt x="44032" y="25982"/>
                </a:cubicBezTo>
                <a:cubicBezTo>
                  <a:pt x="44201" y="25982"/>
                  <a:pt x="44286" y="25741"/>
                  <a:pt x="44132" y="25609"/>
                </a:cubicBezTo>
                <a:lnTo>
                  <a:pt x="44132" y="25583"/>
                </a:lnTo>
                <a:cubicBezTo>
                  <a:pt x="42686" y="24505"/>
                  <a:pt x="41108" y="23558"/>
                  <a:pt x="39582" y="22637"/>
                </a:cubicBezTo>
                <a:cubicBezTo>
                  <a:pt x="38031" y="21690"/>
                  <a:pt x="36479" y="20744"/>
                  <a:pt x="34901" y="19849"/>
                </a:cubicBezTo>
                <a:cubicBezTo>
                  <a:pt x="33323" y="18955"/>
                  <a:pt x="31719" y="18061"/>
                  <a:pt x="30114" y="17193"/>
                </a:cubicBezTo>
                <a:cubicBezTo>
                  <a:pt x="29299" y="16772"/>
                  <a:pt x="28510" y="16378"/>
                  <a:pt x="27695" y="15957"/>
                </a:cubicBezTo>
                <a:cubicBezTo>
                  <a:pt x="27274" y="15747"/>
                  <a:pt x="26853" y="15615"/>
                  <a:pt x="26459" y="15405"/>
                </a:cubicBezTo>
                <a:lnTo>
                  <a:pt x="25196" y="14800"/>
                </a:lnTo>
                <a:cubicBezTo>
                  <a:pt x="21909" y="13196"/>
                  <a:pt x="18569" y="11591"/>
                  <a:pt x="15228" y="10119"/>
                </a:cubicBezTo>
                <a:cubicBezTo>
                  <a:pt x="14413" y="9750"/>
                  <a:pt x="13572" y="9408"/>
                  <a:pt x="12783" y="9014"/>
                </a:cubicBezTo>
                <a:cubicBezTo>
                  <a:pt x="12099" y="8698"/>
                  <a:pt x="11336" y="8514"/>
                  <a:pt x="10573" y="8514"/>
                </a:cubicBezTo>
                <a:cubicBezTo>
                  <a:pt x="9758" y="8462"/>
                  <a:pt x="8969" y="8462"/>
                  <a:pt x="8180" y="8356"/>
                </a:cubicBezTo>
                <a:cubicBezTo>
                  <a:pt x="7312" y="8225"/>
                  <a:pt x="6471" y="7988"/>
                  <a:pt x="5682" y="7699"/>
                </a:cubicBezTo>
                <a:cubicBezTo>
                  <a:pt x="4209" y="7173"/>
                  <a:pt x="2710" y="6410"/>
                  <a:pt x="1658" y="5253"/>
                </a:cubicBezTo>
                <a:cubicBezTo>
                  <a:pt x="579" y="4096"/>
                  <a:pt x="53" y="2413"/>
                  <a:pt x="711" y="966"/>
                </a:cubicBezTo>
                <a:cubicBezTo>
                  <a:pt x="798" y="769"/>
                  <a:pt x="1014" y="390"/>
                  <a:pt x="1265" y="390"/>
                </a:cubicBezTo>
                <a:cubicBezTo>
                  <a:pt x="1283" y="390"/>
                  <a:pt x="1301" y="392"/>
                  <a:pt x="1319" y="396"/>
                </a:cubicBezTo>
                <a:lnTo>
                  <a:pt x="1319" y="396"/>
                </a:lnTo>
                <a:cubicBezTo>
                  <a:pt x="1162" y="1707"/>
                  <a:pt x="1536" y="3007"/>
                  <a:pt x="2394" y="4017"/>
                </a:cubicBezTo>
                <a:cubicBezTo>
                  <a:pt x="3367" y="5174"/>
                  <a:pt x="4630" y="5989"/>
                  <a:pt x="6076" y="6410"/>
                </a:cubicBezTo>
                <a:cubicBezTo>
                  <a:pt x="6812" y="6647"/>
                  <a:pt x="7601" y="6831"/>
                  <a:pt x="8364" y="6963"/>
                </a:cubicBezTo>
                <a:cubicBezTo>
                  <a:pt x="8753" y="7030"/>
                  <a:pt x="9186" y="7130"/>
                  <a:pt x="9606" y="7130"/>
                </a:cubicBezTo>
                <a:cubicBezTo>
                  <a:pt x="9839" y="7130"/>
                  <a:pt x="10068" y="7100"/>
                  <a:pt x="10284" y="7015"/>
                </a:cubicBezTo>
                <a:cubicBezTo>
                  <a:pt x="10836" y="6884"/>
                  <a:pt x="11047" y="6252"/>
                  <a:pt x="10731" y="5805"/>
                </a:cubicBezTo>
                <a:cubicBezTo>
                  <a:pt x="10363" y="5358"/>
                  <a:pt x="9679" y="5306"/>
                  <a:pt x="9153" y="5227"/>
                </a:cubicBezTo>
                <a:cubicBezTo>
                  <a:pt x="7754" y="5017"/>
                  <a:pt x="6479" y="4269"/>
                  <a:pt x="5603" y="3167"/>
                </a:cubicBezTo>
                <a:lnTo>
                  <a:pt x="5603" y="3167"/>
                </a:lnTo>
                <a:cubicBezTo>
                  <a:pt x="8292" y="3755"/>
                  <a:pt x="11025" y="4137"/>
                  <a:pt x="13782" y="4359"/>
                </a:cubicBezTo>
                <a:cubicBezTo>
                  <a:pt x="15556" y="4517"/>
                  <a:pt x="17340" y="4599"/>
                  <a:pt x="19122" y="4599"/>
                </a:cubicBezTo>
                <a:cubicBezTo>
                  <a:pt x="20298" y="4599"/>
                  <a:pt x="21474" y="4564"/>
                  <a:pt x="22645" y="4490"/>
                </a:cubicBezTo>
                <a:cubicBezTo>
                  <a:pt x="24328" y="4411"/>
                  <a:pt x="25985" y="4227"/>
                  <a:pt x="27642" y="4017"/>
                </a:cubicBezTo>
                <a:cubicBezTo>
                  <a:pt x="27914" y="3967"/>
                  <a:pt x="27930" y="3592"/>
                  <a:pt x="27690" y="3592"/>
                </a:cubicBezTo>
                <a:cubicBezTo>
                  <a:pt x="27675" y="3592"/>
                  <a:pt x="27659" y="3593"/>
                  <a:pt x="27642" y="3596"/>
                </a:cubicBezTo>
                <a:cubicBezTo>
                  <a:pt x="24906" y="3941"/>
                  <a:pt x="22170" y="4125"/>
                  <a:pt x="19412" y="4125"/>
                </a:cubicBezTo>
                <a:cubicBezTo>
                  <a:pt x="19227" y="4125"/>
                  <a:pt x="19043" y="4124"/>
                  <a:pt x="18858" y="4122"/>
                </a:cubicBezTo>
                <a:cubicBezTo>
                  <a:pt x="15912" y="4096"/>
                  <a:pt x="12967" y="3912"/>
                  <a:pt x="10074" y="3517"/>
                </a:cubicBezTo>
                <a:cubicBezTo>
                  <a:pt x="8417" y="3281"/>
                  <a:pt x="6786" y="2991"/>
                  <a:pt x="5156" y="2623"/>
                </a:cubicBezTo>
                <a:cubicBezTo>
                  <a:pt x="5136" y="2617"/>
                  <a:pt x="5117" y="2615"/>
                  <a:pt x="5098" y="2615"/>
                </a:cubicBezTo>
                <a:cubicBezTo>
                  <a:pt x="4941" y="2615"/>
                  <a:pt x="4825" y="2800"/>
                  <a:pt x="4919" y="2965"/>
                </a:cubicBezTo>
                <a:cubicBezTo>
                  <a:pt x="5603" y="4017"/>
                  <a:pt x="6628" y="4832"/>
                  <a:pt x="7812" y="5306"/>
                </a:cubicBezTo>
                <a:cubicBezTo>
                  <a:pt x="8101" y="5411"/>
                  <a:pt x="8390" y="5516"/>
                  <a:pt x="8680" y="5569"/>
                </a:cubicBezTo>
                <a:cubicBezTo>
                  <a:pt x="8969" y="5648"/>
                  <a:pt x="9285" y="5648"/>
                  <a:pt x="9574" y="5700"/>
                </a:cubicBezTo>
                <a:cubicBezTo>
                  <a:pt x="9863" y="5779"/>
                  <a:pt x="10757" y="6016"/>
                  <a:pt x="10389" y="6463"/>
                </a:cubicBezTo>
                <a:cubicBezTo>
                  <a:pt x="10229" y="6601"/>
                  <a:pt x="10028" y="6678"/>
                  <a:pt x="9839" y="6678"/>
                </a:cubicBezTo>
                <a:cubicBezTo>
                  <a:pt x="9812" y="6678"/>
                  <a:pt x="9785" y="6677"/>
                  <a:pt x="9758" y="6673"/>
                </a:cubicBezTo>
                <a:cubicBezTo>
                  <a:pt x="9442" y="6673"/>
                  <a:pt x="9127" y="6647"/>
                  <a:pt x="8838" y="6568"/>
                </a:cubicBezTo>
                <a:cubicBezTo>
                  <a:pt x="8127" y="6463"/>
                  <a:pt x="7417" y="6331"/>
                  <a:pt x="6734" y="6174"/>
                </a:cubicBezTo>
                <a:cubicBezTo>
                  <a:pt x="5392" y="5805"/>
                  <a:pt x="4051" y="5253"/>
                  <a:pt x="3078" y="4254"/>
                </a:cubicBezTo>
                <a:cubicBezTo>
                  <a:pt x="2105" y="3228"/>
                  <a:pt x="1447" y="1781"/>
                  <a:pt x="1737" y="335"/>
                </a:cubicBezTo>
                <a:cubicBezTo>
                  <a:pt x="1737" y="256"/>
                  <a:pt x="1710" y="177"/>
                  <a:pt x="1631" y="125"/>
                </a:cubicBezTo>
                <a:cubicBezTo>
                  <a:pt x="1506" y="38"/>
                  <a:pt x="1385"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109453" y="1208873"/>
            <a:ext cx="895838" cy="1398335"/>
          </a:xfrm>
          <a:custGeom>
            <a:avLst/>
            <a:gdLst/>
            <a:ahLst/>
            <a:cxnLst/>
            <a:rect l="l" t="t" r="r" b="b"/>
            <a:pathLst>
              <a:path w="15273" h="23840" extrusionOk="0">
                <a:moveTo>
                  <a:pt x="1359" y="1"/>
                </a:moveTo>
                <a:cubicBezTo>
                  <a:pt x="1123" y="1"/>
                  <a:pt x="1123" y="343"/>
                  <a:pt x="1359" y="369"/>
                </a:cubicBezTo>
                <a:lnTo>
                  <a:pt x="1359" y="343"/>
                </a:lnTo>
                <a:cubicBezTo>
                  <a:pt x="3989" y="474"/>
                  <a:pt x="6777" y="658"/>
                  <a:pt x="9197" y="1842"/>
                </a:cubicBezTo>
                <a:cubicBezTo>
                  <a:pt x="10380" y="2394"/>
                  <a:pt x="11432" y="3236"/>
                  <a:pt x="12248" y="4261"/>
                </a:cubicBezTo>
                <a:cubicBezTo>
                  <a:pt x="13037" y="5366"/>
                  <a:pt x="13615" y="6602"/>
                  <a:pt x="13957" y="7917"/>
                </a:cubicBezTo>
                <a:cubicBezTo>
                  <a:pt x="14588" y="10521"/>
                  <a:pt x="14457" y="13230"/>
                  <a:pt x="13563" y="15754"/>
                </a:cubicBezTo>
                <a:cubicBezTo>
                  <a:pt x="12721" y="18253"/>
                  <a:pt x="11012" y="20383"/>
                  <a:pt x="8750" y="21777"/>
                </a:cubicBezTo>
                <a:cubicBezTo>
                  <a:pt x="6987" y="22856"/>
                  <a:pt x="4979" y="23427"/>
                  <a:pt x="2932" y="23427"/>
                </a:cubicBezTo>
                <a:cubicBezTo>
                  <a:pt x="2759" y="23427"/>
                  <a:pt x="2585" y="23423"/>
                  <a:pt x="2412" y="23415"/>
                </a:cubicBezTo>
                <a:lnTo>
                  <a:pt x="2412" y="23415"/>
                </a:lnTo>
                <a:cubicBezTo>
                  <a:pt x="4168" y="23203"/>
                  <a:pt x="5869" y="22618"/>
                  <a:pt x="7408" y="21698"/>
                </a:cubicBezTo>
                <a:cubicBezTo>
                  <a:pt x="9565" y="20436"/>
                  <a:pt x="11275" y="18490"/>
                  <a:pt x="12221" y="16149"/>
                </a:cubicBezTo>
                <a:cubicBezTo>
                  <a:pt x="13168" y="13782"/>
                  <a:pt x="13326" y="11178"/>
                  <a:pt x="12642" y="8732"/>
                </a:cubicBezTo>
                <a:cubicBezTo>
                  <a:pt x="11564" y="5182"/>
                  <a:pt x="8697" y="2447"/>
                  <a:pt x="5094" y="1553"/>
                </a:cubicBezTo>
                <a:cubicBezTo>
                  <a:pt x="4489" y="1421"/>
                  <a:pt x="3911" y="1342"/>
                  <a:pt x="3306" y="1290"/>
                </a:cubicBezTo>
                <a:lnTo>
                  <a:pt x="2438" y="1290"/>
                </a:lnTo>
                <a:cubicBezTo>
                  <a:pt x="2122" y="1290"/>
                  <a:pt x="1859" y="1342"/>
                  <a:pt x="1570" y="1421"/>
                </a:cubicBezTo>
                <a:cubicBezTo>
                  <a:pt x="1333" y="1500"/>
                  <a:pt x="1175" y="1710"/>
                  <a:pt x="1175" y="1947"/>
                </a:cubicBezTo>
                <a:cubicBezTo>
                  <a:pt x="1175" y="2079"/>
                  <a:pt x="1254" y="2157"/>
                  <a:pt x="1359" y="2157"/>
                </a:cubicBezTo>
                <a:cubicBezTo>
                  <a:pt x="1468" y="2152"/>
                  <a:pt x="1576" y="2149"/>
                  <a:pt x="1684" y="2149"/>
                </a:cubicBezTo>
                <a:cubicBezTo>
                  <a:pt x="3542" y="2149"/>
                  <a:pt x="5334" y="2988"/>
                  <a:pt x="6751" y="4156"/>
                </a:cubicBezTo>
                <a:cubicBezTo>
                  <a:pt x="8355" y="5471"/>
                  <a:pt x="9670" y="7128"/>
                  <a:pt x="10564" y="8995"/>
                </a:cubicBezTo>
                <a:cubicBezTo>
                  <a:pt x="11038" y="9916"/>
                  <a:pt x="11301" y="10942"/>
                  <a:pt x="11327" y="11994"/>
                </a:cubicBezTo>
                <a:cubicBezTo>
                  <a:pt x="11353" y="12967"/>
                  <a:pt x="11196" y="13913"/>
                  <a:pt x="10880" y="14808"/>
                </a:cubicBezTo>
                <a:cubicBezTo>
                  <a:pt x="10223" y="16728"/>
                  <a:pt x="8934" y="18384"/>
                  <a:pt x="7224" y="19489"/>
                </a:cubicBezTo>
                <a:cubicBezTo>
                  <a:pt x="5292" y="20684"/>
                  <a:pt x="3114" y="21387"/>
                  <a:pt x="833" y="21528"/>
                </a:cubicBezTo>
                <a:lnTo>
                  <a:pt x="833" y="21528"/>
                </a:lnTo>
                <a:lnTo>
                  <a:pt x="833" y="21035"/>
                </a:lnTo>
                <a:lnTo>
                  <a:pt x="833" y="21035"/>
                </a:lnTo>
                <a:cubicBezTo>
                  <a:pt x="2723" y="20956"/>
                  <a:pt x="4440" y="20160"/>
                  <a:pt x="5962" y="19095"/>
                </a:cubicBezTo>
                <a:cubicBezTo>
                  <a:pt x="7487" y="18043"/>
                  <a:pt x="9144" y="16754"/>
                  <a:pt x="9697" y="14887"/>
                </a:cubicBezTo>
                <a:cubicBezTo>
                  <a:pt x="10196" y="13203"/>
                  <a:pt x="9907" y="11283"/>
                  <a:pt x="9302" y="9627"/>
                </a:cubicBezTo>
                <a:cubicBezTo>
                  <a:pt x="8723" y="8101"/>
                  <a:pt x="7829" y="6707"/>
                  <a:pt x="6646" y="5576"/>
                </a:cubicBezTo>
                <a:cubicBezTo>
                  <a:pt x="5331" y="4288"/>
                  <a:pt x="3674" y="3394"/>
                  <a:pt x="1885" y="2946"/>
                </a:cubicBezTo>
                <a:cubicBezTo>
                  <a:pt x="1867" y="2942"/>
                  <a:pt x="1847" y="2940"/>
                  <a:pt x="1828" y="2940"/>
                </a:cubicBezTo>
                <a:cubicBezTo>
                  <a:pt x="1736" y="2940"/>
                  <a:pt x="1639" y="2987"/>
                  <a:pt x="1596" y="3052"/>
                </a:cubicBezTo>
                <a:cubicBezTo>
                  <a:pt x="1333" y="3472"/>
                  <a:pt x="1228" y="3946"/>
                  <a:pt x="1307" y="4446"/>
                </a:cubicBezTo>
                <a:cubicBezTo>
                  <a:pt x="1333" y="4524"/>
                  <a:pt x="1386" y="4603"/>
                  <a:pt x="1491" y="4603"/>
                </a:cubicBezTo>
                <a:cubicBezTo>
                  <a:pt x="4226" y="5129"/>
                  <a:pt x="6278" y="7444"/>
                  <a:pt x="7145" y="10021"/>
                </a:cubicBezTo>
                <a:cubicBezTo>
                  <a:pt x="8013" y="12572"/>
                  <a:pt x="7856" y="16017"/>
                  <a:pt x="5383" y="17595"/>
                </a:cubicBezTo>
                <a:cubicBezTo>
                  <a:pt x="4621" y="18069"/>
                  <a:pt x="3805" y="18358"/>
                  <a:pt x="2937" y="18516"/>
                </a:cubicBezTo>
                <a:cubicBezTo>
                  <a:pt x="2490" y="18621"/>
                  <a:pt x="2043" y="18674"/>
                  <a:pt x="1596" y="18700"/>
                </a:cubicBezTo>
                <a:cubicBezTo>
                  <a:pt x="1412" y="18700"/>
                  <a:pt x="1202" y="18621"/>
                  <a:pt x="1070" y="18463"/>
                </a:cubicBezTo>
                <a:cubicBezTo>
                  <a:pt x="1025" y="18373"/>
                  <a:pt x="980" y="18184"/>
                  <a:pt x="1035" y="18084"/>
                </a:cubicBezTo>
                <a:lnTo>
                  <a:pt x="1035" y="18084"/>
                </a:lnTo>
                <a:cubicBezTo>
                  <a:pt x="1228" y="18111"/>
                  <a:pt x="1421" y="18124"/>
                  <a:pt x="1612" y="18124"/>
                </a:cubicBezTo>
                <a:cubicBezTo>
                  <a:pt x="3597" y="18124"/>
                  <a:pt x="5421" y="16707"/>
                  <a:pt x="6225" y="14887"/>
                </a:cubicBezTo>
                <a:cubicBezTo>
                  <a:pt x="6672" y="13861"/>
                  <a:pt x="6804" y="12677"/>
                  <a:pt x="6541" y="11546"/>
                </a:cubicBezTo>
                <a:cubicBezTo>
                  <a:pt x="6278" y="10416"/>
                  <a:pt x="5752" y="9364"/>
                  <a:pt x="4989" y="8496"/>
                </a:cubicBezTo>
                <a:cubicBezTo>
                  <a:pt x="4121" y="7496"/>
                  <a:pt x="3043" y="6707"/>
                  <a:pt x="1807" y="6208"/>
                </a:cubicBezTo>
                <a:cubicBezTo>
                  <a:pt x="1782" y="6201"/>
                  <a:pt x="1757" y="6198"/>
                  <a:pt x="1733" y="6198"/>
                </a:cubicBezTo>
                <a:cubicBezTo>
                  <a:pt x="1655" y="6198"/>
                  <a:pt x="1584" y="6232"/>
                  <a:pt x="1544" y="6313"/>
                </a:cubicBezTo>
                <a:cubicBezTo>
                  <a:pt x="1307" y="6681"/>
                  <a:pt x="1281" y="7128"/>
                  <a:pt x="1491" y="7523"/>
                </a:cubicBezTo>
                <a:cubicBezTo>
                  <a:pt x="1701" y="7917"/>
                  <a:pt x="2043" y="8233"/>
                  <a:pt x="2438" y="8469"/>
                </a:cubicBezTo>
                <a:cubicBezTo>
                  <a:pt x="2806" y="8706"/>
                  <a:pt x="3174" y="8969"/>
                  <a:pt x="3516" y="9285"/>
                </a:cubicBezTo>
                <a:cubicBezTo>
                  <a:pt x="3805" y="9574"/>
                  <a:pt x="4095" y="9942"/>
                  <a:pt x="4305" y="10337"/>
                </a:cubicBezTo>
                <a:cubicBezTo>
                  <a:pt x="4726" y="11073"/>
                  <a:pt x="4910" y="11915"/>
                  <a:pt x="4857" y="12783"/>
                </a:cubicBezTo>
                <a:cubicBezTo>
                  <a:pt x="4778" y="13572"/>
                  <a:pt x="4410" y="14334"/>
                  <a:pt x="3832" y="14913"/>
                </a:cubicBezTo>
                <a:cubicBezTo>
                  <a:pt x="3240" y="15529"/>
                  <a:pt x="2418" y="15891"/>
                  <a:pt x="1560" y="15891"/>
                </a:cubicBezTo>
                <a:cubicBezTo>
                  <a:pt x="1502" y="15891"/>
                  <a:pt x="1444" y="15889"/>
                  <a:pt x="1386" y="15886"/>
                </a:cubicBezTo>
                <a:cubicBezTo>
                  <a:pt x="1044" y="15886"/>
                  <a:pt x="1044" y="16412"/>
                  <a:pt x="1386" y="16438"/>
                </a:cubicBezTo>
                <a:cubicBezTo>
                  <a:pt x="1451" y="16442"/>
                  <a:pt x="1516" y="16444"/>
                  <a:pt x="1580" y="16444"/>
                </a:cubicBezTo>
                <a:cubicBezTo>
                  <a:pt x="3265" y="16444"/>
                  <a:pt x="4770" y="15142"/>
                  <a:pt x="5226" y="13572"/>
                </a:cubicBezTo>
                <a:cubicBezTo>
                  <a:pt x="5752" y="11862"/>
                  <a:pt x="4989" y="9916"/>
                  <a:pt x="3674" y="8759"/>
                </a:cubicBezTo>
                <a:cubicBezTo>
                  <a:pt x="3253" y="8417"/>
                  <a:pt x="2806" y="8180"/>
                  <a:pt x="2385" y="7838"/>
                </a:cubicBezTo>
                <a:cubicBezTo>
                  <a:pt x="2023" y="7567"/>
                  <a:pt x="1720" y="7140"/>
                  <a:pt x="1859" y="6724"/>
                </a:cubicBezTo>
                <a:lnTo>
                  <a:pt x="1859" y="6724"/>
                </a:lnTo>
                <a:cubicBezTo>
                  <a:pt x="4160" y="7813"/>
                  <a:pt x="6071" y="9996"/>
                  <a:pt x="6199" y="12625"/>
                </a:cubicBezTo>
                <a:cubicBezTo>
                  <a:pt x="6278" y="15097"/>
                  <a:pt x="4226" y="17753"/>
                  <a:pt x="1622" y="17753"/>
                </a:cubicBezTo>
                <a:cubicBezTo>
                  <a:pt x="1491" y="17753"/>
                  <a:pt x="1333" y="17727"/>
                  <a:pt x="1175" y="17701"/>
                </a:cubicBezTo>
                <a:cubicBezTo>
                  <a:pt x="1123" y="17701"/>
                  <a:pt x="1077" y="17699"/>
                  <a:pt x="1034" y="17699"/>
                </a:cubicBezTo>
                <a:cubicBezTo>
                  <a:pt x="929" y="17699"/>
                  <a:pt x="848" y="17712"/>
                  <a:pt x="755" y="17806"/>
                </a:cubicBezTo>
                <a:cubicBezTo>
                  <a:pt x="597" y="18016"/>
                  <a:pt x="570" y="18306"/>
                  <a:pt x="676" y="18542"/>
                </a:cubicBezTo>
                <a:cubicBezTo>
                  <a:pt x="867" y="19012"/>
                  <a:pt x="1322" y="19125"/>
                  <a:pt x="1792" y="19125"/>
                </a:cubicBezTo>
                <a:cubicBezTo>
                  <a:pt x="2032" y="19125"/>
                  <a:pt x="2276" y="19095"/>
                  <a:pt x="2490" y="19068"/>
                </a:cubicBezTo>
                <a:cubicBezTo>
                  <a:pt x="3937" y="18884"/>
                  <a:pt x="5436" y="18437"/>
                  <a:pt x="6514" y="17385"/>
                </a:cubicBezTo>
                <a:cubicBezTo>
                  <a:pt x="8487" y="15491"/>
                  <a:pt x="8513" y="12309"/>
                  <a:pt x="7671" y="9890"/>
                </a:cubicBezTo>
                <a:cubicBezTo>
                  <a:pt x="6856" y="7444"/>
                  <a:pt x="5041" y="5208"/>
                  <a:pt x="2543" y="4367"/>
                </a:cubicBezTo>
                <a:cubicBezTo>
                  <a:pt x="2298" y="4278"/>
                  <a:pt x="2034" y="4207"/>
                  <a:pt x="1768" y="4156"/>
                </a:cubicBezTo>
                <a:lnTo>
                  <a:pt x="1768" y="4156"/>
                </a:lnTo>
                <a:cubicBezTo>
                  <a:pt x="1758" y="3917"/>
                  <a:pt x="1821" y="3682"/>
                  <a:pt x="1930" y="3467"/>
                </a:cubicBezTo>
                <a:lnTo>
                  <a:pt x="1930" y="3467"/>
                </a:lnTo>
                <a:cubicBezTo>
                  <a:pt x="4876" y="4291"/>
                  <a:pt x="7328" y="6369"/>
                  <a:pt x="8592" y="9179"/>
                </a:cubicBezTo>
                <a:cubicBezTo>
                  <a:pt x="9302" y="10679"/>
                  <a:pt x="9591" y="12362"/>
                  <a:pt x="9407" y="13992"/>
                </a:cubicBezTo>
                <a:cubicBezTo>
                  <a:pt x="9276" y="14913"/>
                  <a:pt x="8881" y="15781"/>
                  <a:pt x="8303" y="16491"/>
                </a:cubicBezTo>
                <a:cubicBezTo>
                  <a:pt x="7698" y="17175"/>
                  <a:pt x="7040" y="17780"/>
                  <a:pt x="6304" y="18306"/>
                </a:cubicBezTo>
                <a:cubicBezTo>
                  <a:pt x="4686" y="19538"/>
                  <a:pt x="2817" y="20595"/>
                  <a:pt x="747" y="20595"/>
                </a:cubicBezTo>
                <a:cubicBezTo>
                  <a:pt x="697" y="20595"/>
                  <a:pt x="647" y="20595"/>
                  <a:pt x="597" y="20594"/>
                </a:cubicBezTo>
                <a:cubicBezTo>
                  <a:pt x="492" y="20594"/>
                  <a:pt x="386" y="20699"/>
                  <a:pt x="386" y="20804"/>
                </a:cubicBezTo>
                <a:cubicBezTo>
                  <a:pt x="386" y="21146"/>
                  <a:pt x="386" y="21435"/>
                  <a:pt x="360" y="21751"/>
                </a:cubicBezTo>
                <a:cubicBezTo>
                  <a:pt x="360" y="21882"/>
                  <a:pt x="465" y="21988"/>
                  <a:pt x="597" y="21988"/>
                </a:cubicBezTo>
                <a:cubicBezTo>
                  <a:pt x="2780" y="21909"/>
                  <a:pt x="4936" y="21304"/>
                  <a:pt x="6830" y="20252"/>
                </a:cubicBezTo>
                <a:cubicBezTo>
                  <a:pt x="8697" y="19226"/>
                  <a:pt x="10196" y="17648"/>
                  <a:pt x="11090" y="15728"/>
                </a:cubicBezTo>
                <a:cubicBezTo>
                  <a:pt x="12011" y="13782"/>
                  <a:pt x="12116" y="11573"/>
                  <a:pt x="11406" y="9574"/>
                </a:cubicBezTo>
                <a:cubicBezTo>
                  <a:pt x="10985" y="8496"/>
                  <a:pt x="10407" y="7496"/>
                  <a:pt x="9697" y="6576"/>
                </a:cubicBezTo>
                <a:cubicBezTo>
                  <a:pt x="9065" y="5734"/>
                  <a:pt x="8355" y="4945"/>
                  <a:pt x="7566" y="4261"/>
                </a:cubicBezTo>
                <a:cubicBezTo>
                  <a:pt x="6068" y="2947"/>
                  <a:pt x="4176" y="1896"/>
                  <a:pt x="2125" y="1763"/>
                </a:cubicBezTo>
                <a:lnTo>
                  <a:pt x="2125" y="1763"/>
                </a:lnTo>
                <a:cubicBezTo>
                  <a:pt x="2145" y="1763"/>
                  <a:pt x="2162" y="1763"/>
                  <a:pt x="2175" y="1763"/>
                </a:cubicBezTo>
                <a:cubicBezTo>
                  <a:pt x="2319" y="1750"/>
                  <a:pt x="2464" y="1743"/>
                  <a:pt x="2609" y="1743"/>
                </a:cubicBezTo>
                <a:cubicBezTo>
                  <a:pt x="2753" y="1743"/>
                  <a:pt x="2898" y="1750"/>
                  <a:pt x="3043" y="1763"/>
                </a:cubicBezTo>
                <a:cubicBezTo>
                  <a:pt x="3595" y="1789"/>
                  <a:pt x="4147" y="1842"/>
                  <a:pt x="4673" y="1973"/>
                </a:cubicBezTo>
                <a:cubicBezTo>
                  <a:pt x="5778" y="2210"/>
                  <a:pt x="6830" y="2631"/>
                  <a:pt x="7803" y="3236"/>
                </a:cubicBezTo>
                <a:cubicBezTo>
                  <a:pt x="9802" y="4419"/>
                  <a:pt x="11301" y="6260"/>
                  <a:pt x="12090" y="8469"/>
                </a:cubicBezTo>
                <a:cubicBezTo>
                  <a:pt x="13642" y="13124"/>
                  <a:pt x="11906" y="18279"/>
                  <a:pt x="7803" y="21041"/>
                </a:cubicBezTo>
                <a:cubicBezTo>
                  <a:pt x="5857" y="22382"/>
                  <a:pt x="3542" y="23092"/>
                  <a:pt x="1149" y="23145"/>
                </a:cubicBezTo>
                <a:lnTo>
                  <a:pt x="506" y="23145"/>
                </a:lnTo>
                <a:cubicBezTo>
                  <a:pt x="449" y="23129"/>
                  <a:pt x="391" y="23111"/>
                  <a:pt x="334" y="23092"/>
                </a:cubicBezTo>
                <a:lnTo>
                  <a:pt x="327" y="23145"/>
                </a:lnTo>
                <a:lnTo>
                  <a:pt x="281" y="23145"/>
                </a:lnTo>
                <a:cubicBezTo>
                  <a:pt x="272" y="23144"/>
                  <a:pt x="264" y="23143"/>
                  <a:pt x="256" y="23143"/>
                </a:cubicBezTo>
                <a:cubicBezTo>
                  <a:pt x="41" y="23143"/>
                  <a:pt x="1" y="23463"/>
                  <a:pt x="229" y="23539"/>
                </a:cubicBezTo>
                <a:cubicBezTo>
                  <a:pt x="1101" y="23740"/>
                  <a:pt x="1988" y="23839"/>
                  <a:pt x="2872" y="23839"/>
                </a:cubicBezTo>
                <a:cubicBezTo>
                  <a:pt x="4653" y="23839"/>
                  <a:pt x="6423" y="23436"/>
                  <a:pt x="8040" y="22645"/>
                </a:cubicBezTo>
                <a:cubicBezTo>
                  <a:pt x="10512" y="21435"/>
                  <a:pt x="12484" y="19436"/>
                  <a:pt x="13668" y="16964"/>
                </a:cubicBezTo>
                <a:cubicBezTo>
                  <a:pt x="14878" y="14439"/>
                  <a:pt x="15272" y="11599"/>
                  <a:pt x="14746" y="8838"/>
                </a:cubicBezTo>
                <a:cubicBezTo>
                  <a:pt x="14246" y="6076"/>
                  <a:pt x="12774" y="3420"/>
                  <a:pt x="10354" y="1921"/>
                </a:cubicBezTo>
                <a:cubicBezTo>
                  <a:pt x="7961" y="474"/>
                  <a:pt x="5094" y="185"/>
                  <a:pt x="2359" y="53"/>
                </a:cubicBezTo>
                <a:cubicBezTo>
                  <a:pt x="2017" y="27"/>
                  <a:pt x="1701" y="27"/>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15"/>
          <p:cNvGrpSpPr/>
          <p:nvPr/>
        </p:nvGrpSpPr>
        <p:grpSpPr>
          <a:xfrm rot="-393081">
            <a:off x="503326" y="4179716"/>
            <a:ext cx="3170879" cy="754931"/>
            <a:chOff x="501430" y="4330082"/>
            <a:chExt cx="2770114" cy="659515"/>
          </a:xfrm>
        </p:grpSpPr>
        <p:sp>
          <p:nvSpPr>
            <p:cNvPr id="411" name="Google Shape;411;p15"/>
            <p:cNvSpPr/>
            <p:nvPr/>
          </p:nvSpPr>
          <p:spPr>
            <a:xfrm rot="-4957804">
              <a:off x="2749003" y="4778168"/>
              <a:ext cx="74905" cy="73100"/>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rot="-4957804">
              <a:off x="2880676" y="4910907"/>
              <a:ext cx="85874" cy="64006"/>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rot="-4957804">
              <a:off x="3166961" y="4801503"/>
              <a:ext cx="111490" cy="8406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rot="-4957804">
              <a:off x="2500247" y="4685761"/>
              <a:ext cx="96773" cy="78585"/>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rot="-4957804">
              <a:off x="2339858" y="4735388"/>
              <a:ext cx="144326" cy="11329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rot="-4957804">
              <a:off x="2291000" y="4576782"/>
              <a:ext cx="96842" cy="73100"/>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rot="-4957804">
              <a:off x="2039872" y="4634012"/>
              <a:ext cx="116905" cy="85874"/>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rot="-4957804">
              <a:off x="1889418" y="4585950"/>
              <a:ext cx="60327" cy="71295"/>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rot="-4957804">
              <a:off x="1502167" y="4563715"/>
              <a:ext cx="106006" cy="85874"/>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rot="-4957804">
              <a:off x="1298736" y="4512073"/>
              <a:ext cx="43874" cy="43874"/>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rot="-4957804">
              <a:off x="1075325" y="4485429"/>
              <a:ext cx="91358" cy="67616"/>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rot="-4957804">
              <a:off x="883471" y="4542095"/>
              <a:ext cx="98647" cy="74905"/>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rot="-4957804">
              <a:off x="940089" y="4367711"/>
              <a:ext cx="93163" cy="74975"/>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rot="-4957804">
              <a:off x="798849" y="4399591"/>
              <a:ext cx="73100" cy="58522"/>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rot="-4957804">
              <a:off x="498754" y="4342735"/>
              <a:ext cx="91358" cy="74905"/>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15"/>
          <p:cNvSpPr/>
          <p:nvPr/>
        </p:nvSpPr>
        <p:spPr>
          <a:xfrm rot="-2576181">
            <a:off x="8474313" y="112426"/>
            <a:ext cx="1875849" cy="2334335"/>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8193753" y="1356579"/>
            <a:ext cx="699775" cy="611562"/>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428"/>
        <p:cNvGrpSpPr/>
        <p:nvPr/>
      </p:nvGrpSpPr>
      <p:grpSpPr>
        <a:xfrm>
          <a:off x="0" y="0"/>
          <a:ext cx="0" cy="0"/>
          <a:chOff x="0" y="0"/>
          <a:chExt cx="0" cy="0"/>
        </a:xfrm>
      </p:grpSpPr>
      <p:sp>
        <p:nvSpPr>
          <p:cNvPr id="429" name="Google Shape;429;p16"/>
          <p:cNvSpPr/>
          <p:nvPr/>
        </p:nvSpPr>
        <p:spPr>
          <a:xfrm rot="-4500042" flipH="1">
            <a:off x="7935595" y="3094813"/>
            <a:ext cx="1953347" cy="2430775"/>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rot="-10525548">
            <a:off x="3877740" y="4054093"/>
            <a:ext cx="2193077" cy="2305780"/>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txBox="1">
            <a:spLocks noGrp="1"/>
          </p:cNvSpPr>
          <p:nvPr>
            <p:ph type="subTitle" idx="1"/>
          </p:nvPr>
        </p:nvSpPr>
        <p:spPr>
          <a:xfrm>
            <a:off x="962774" y="1955418"/>
            <a:ext cx="33663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2" name="Google Shape;432;p16"/>
          <p:cNvSpPr txBox="1">
            <a:spLocks noGrp="1"/>
          </p:cNvSpPr>
          <p:nvPr>
            <p:ph type="title"/>
          </p:nvPr>
        </p:nvSpPr>
        <p:spPr>
          <a:xfrm>
            <a:off x="815024" y="1521618"/>
            <a:ext cx="36618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3" name="Google Shape;433;p16"/>
          <p:cNvSpPr txBox="1">
            <a:spLocks noGrp="1"/>
          </p:cNvSpPr>
          <p:nvPr>
            <p:ph type="subTitle" idx="2"/>
          </p:nvPr>
        </p:nvSpPr>
        <p:spPr>
          <a:xfrm>
            <a:off x="962774" y="3905593"/>
            <a:ext cx="33663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4" name="Google Shape;434;p16"/>
          <p:cNvSpPr txBox="1">
            <a:spLocks noGrp="1"/>
          </p:cNvSpPr>
          <p:nvPr>
            <p:ph type="title" idx="3"/>
          </p:nvPr>
        </p:nvSpPr>
        <p:spPr>
          <a:xfrm>
            <a:off x="815024" y="3471793"/>
            <a:ext cx="36618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5" name="Google Shape;435;p16"/>
          <p:cNvSpPr txBox="1">
            <a:spLocks noGrp="1"/>
          </p:cNvSpPr>
          <p:nvPr>
            <p:ph type="subTitle" idx="4"/>
          </p:nvPr>
        </p:nvSpPr>
        <p:spPr>
          <a:xfrm>
            <a:off x="4814924" y="2930505"/>
            <a:ext cx="33663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6" name="Google Shape;436;p16"/>
          <p:cNvSpPr txBox="1">
            <a:spLocks noGrp="1"/>
          </p:cNvSpPr>
          <p:nvPr>
            <p:ph type="title" idx="5"/>
          </p:nvPr>
        </p:nvSpPr>
        <p:spPr>
          <a:xfrm>
            <a:off x="4667176" y="2496705"/>
            <a:ext cx="36618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7" name="Google Shape;437;p16"/>
          <p:cNvSpPr txBox="1">
            <a:spLocks noGrp="1"/>
          </p:cNvSpPr>
          <p:nvPr>
            <p:ph type="title" idx="6"/>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8" name="Google Shape;438;p16"/>
          <p:cNvSpPr/>
          <p:nvPr/>
        </p:nvSpPr>
        <p:spPr>
          <a:xfrm rot="3898229">
            <a:off x="6990650" y="-530638"/>
            <a:ext cx="2416556" cy="2540743"/>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16"/>
          <p:cNvGrpSpPr/>
          <p:nvPr/>
        </p:nvGrpSpPr>
        <p:grpSpPr>
          <a:xfrm>
            <a:off x="5658972" y="818647"/>
            <a:ext cx="2140206" cy="787748"/>
            <a:chOff x="2850522" y="-1019203"/>
            <a:chExt cx="2140206" cy="787748"/>
          </a:xfrm>
        </p:grpSpPr>
        <p:sp>
          <p:nvSpPr>
            <p:cNvPr id="440" name="Google Shape;440;p16"/>
            <p:cNvSpPr/>
            <p:nvPr/>
          </p:nvSpPr>
          <p:spPr>
            <a:xfrm rot="-2700000">
              <a:off x="3059331" y="-421445"/>
              <a:ext cx="88665" cy="65113"/>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rot="-2700000">
              <a:off x="2864222" y="-391603"/>
              <a:ext cx="101628" cy="80847"/>
            </a:xfrm>
            <a:custGeom>
              <a:avLst/>
              <a:gdLst/>
              <a:ahLst/>
              <a:cxnLst/>
              <a:rect l="l" t="t" r="r" b="b"/>
              <a:pathLst>
                <a:path w="1027" h="817" extrusionOk="0">
                  <a:moveTo>
                    <a:pt x="527" y="1"/>
                  </a:moveTo>
                  <a:cubicBezTo>
                    <a:pt x="1" y="27"/>
                    <a:pt x="1" y="764"/>
                    <a:pt x="527" y="816"/>
                  </a:cubicBezTo>
                  <a:cubicBezTo>
                    <a:pt x="1026" y="764"/>
                    <a:pt x="1026" y="27"/>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rot="-2700000">
              <a:off x="4709897" y="-978989"/>
              <a:ext cx="88665" cy="65113"/>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rot="-2700000">
              <a:off x="4438274" y="-1005356"/>
              <a:ext cx="65113" cy="62639"/>
            </a:xfrm>
            <a:custGeom>
              <a:avLst/>
              <a:gdLst/>
              <a:ahLst/>
              <a:cxnLst/>
              <a:rect l="l" t="t" r="r" b="b"/>
              <a:pathLst>
                <a:path w="658" h="633" extrusionOk="0">
                  <a:moveTo>
                    <a:pt x="316" y="1"/>
                  </a:moveTo>
                  <a:cubicBezTo>
                    <a:pt x="0" y="80"/>
                    <a:pt x="0" y="553"/>
                    <a:pt x="316" y="632"/>
                  </a:cubicBezTo>
                  <a:cubicBezTo>
                    <a:pt x="658" y="553"/>
                    <a:pt x="658" y="80"/>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rot="-2700000">
              <a:off x="4609311" y="-741865"/>
              <a:ext cx="91139" cy="72931"/>
            </a:xfrm>
            <a:custGeom>
              <a:avLst/>
              <a:gdLst/>
              <a:ahLst/>
              <a:cxnLst/>
              <a:rect l="l" t="t" r="r" b="b"/>
              <a:pathLst>
                <a:path w="921" h="737" extrusionOk="0">
                  <a:moveTo>
                    <a:pt x="447" y="0"/>
                  </a:moveTo>
                  <a:cubicBezTo>
                    <a:pt x="0" y="27"/>
                    <a:pt x="0" y="710"/>
                    <a:pt x="447" y="737"/>
                  </a:cubicBezTo>
                  <a:cubicBezTo>
                    <a:pt x="921" y="710"/>
                    <a:pt x="921" y="27"/>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rot="-2700000">
              <a:off x="4397178" y="-791980"/>
              <a:ext cx="106873" cy="88566"/>
            </a:xfrm>
            <a:custGeom>
              <a:avLst/>
              <a:gdLst/>
              <a:ahLst/>
              <a:cxnLst/>
              <a:rect l="l" t="t" r="r" b="b"/>
              <a:pathLst>
                <a:path w="1080" h="895" extrusionOk="0">
                  <a:moveTo>
                    <a:pt x="553" y="0"/>
                  </a:moveTo>
                  <a:cubicBezTo>
                    <a:pt x="1" y="53"/>
                    <a:pt x="1" y="868"/>
                    <a:pt x="553" y="894"/>
                  </a:cubicBezTo>
                  <a:cubicBezTo>
                    <a:pt x="1079" y="868"/>
                    <a:pt x="1079"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rot="-2700000">
              <a:off x="4229167" y="-925880"/>
              <a:ext cx="85993" cy="72931"/>
            </a:xfrm>
            <a:custGeom>
              <a:avLst/>
              <a:gdLst/>
              <a:ahLst/>
              <a:cxnLst/>
              <a:rect l="l" t="t" r="r" b="b"/>
              <a:pathLst>
                <a:path w="869" h="737" extrusionOk="0">
                  <a:moveTo>
                    <a:pt x="447" y="0"/>
                  </a:moveTo>
                  <a:cubicBezTo>
                    <a:pt x="0" y="53"/>
                    <a:pt x="0" y="710"/>
                    <a:pt x="447" y="736"/>
                  </a:cubicBezTo>
                  <a:cubicBezTo>
                    <a:pt x="868" y="710"/>
                    <a:pt x="868" y="53"/>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rot="-2700000">
              <a:off x="4185330" y="-743902"/>
              <a:ext cx="130226" cy="110930"/>
            </a:xfrm>
            <a:custGeom>
              <a:avLst/>
              <a:gdLst/>
              <a:ahLst/>
              <a:cxnLst/>
              <a:rect l="l" t="t" r="r" b="b"/>
              <a:pathLst>
                <a:path w="1316" h="1121" extrusionOk="0">
                  <a:moveTo>
                    <a:pt x="569" y="1"/>
                  </a:moveTo>
                  <a:cubicBezTo>
                    <a:pt x="276" y="1"/>
                    <a:pt x="0" y="230"/>
                    <a:pt x="0" y="568"/>
                  </a:cubicBezTo>
                  <a:cubicBezTo>
                    <a:pt x="0" y="884"/>
                    <a:pt x="263" y="1120"/>
                    <a:pt x="579" y="1120"/>
                  </a:cubicBezTo>
                  <a:cubicBezTo>
                    <a:pt x="1079" y="1120"/>
                    <a:pt x="1315" y="515"/>
                    <a:pt x="974" y="173"/>
                  </a:cubicBezTo>
                  <a:cubicBezTo>
                    <a:pt x="854" y="54"/>
                    <a:pt x="7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rot="-2700000">
              <a:off x="3864080" y="-760177"/>
              <a:ext cx="109445" cy="91139"/>
            </a:xfrm>
            <a:custGeom>
              <a:avLst/>
              <a:gdLst/>
              <a:ahLst/>
              <a:cxnLst/>
              <a:rect l="l" t="t" r="r" b="b"/>
              <a:pathLst>
                <a:path w="1106" h="921" extrusionOk="0">
                  <a:moveTo>
                    <a:pt x="553" y="0"/>
                  </a:moveTo>
                  <a:cubicBezTo>
                    <a:pt x="1" y="53"/>
                    <a:pt x="1" y="868"/>
                    <a:pt x="553" y="921"/>
                  </a:cubicBezTo>
                  <a:cubicBezTo>
                    <a:pt x="1105" y="868"/>
                    <a:pt x="1105"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rot="-2700000">
              <a:off x="3711138" y="-902715"/>
              <a:ext cx="85993" cy="65212"/>
            </a:xfrm>
            <a:custGeom>
              <a:avLst/>
              <a:gdLst/>
              <a:ahLst/>
              <a:cxnLst/>
              <a:rect l="l" t="t" r="r" b="b"/>
              <a:pathLst>
                <a:path w="869" h="659" extrusionOk="0">
                  <a:moveTo>
                    <a:pt x="447" y="1"/>
                  </a:moveTo>
                  <a:cubicBezTo>
                    <a:pt x="0" y="1"/>
                    <a:pt x="0" y="658"/>
                    <a:pt x="447" y="658"/>
                  </a:cubicBezTo>
                  <a:cubicBezTo>
                    <a:pt x="868" y="658"/>
                    <a:pt x="868"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rot="-2700000">
              <a:off x="3783651" y="-502141"/>
              <a:ext cx="93711" cy="75602"/>
            </a:xfrm>
            <a:custGeom>
              <a:avLst/>
              <a:gdLst/>
              <a:ahLst/>
              <a:cxnLst/>
              <a:rect l="l" t="t" r="r" b="b"/>
              <a:pathLst>
                <a:path w="947" h="764" extrusionOk="0">
                  <a:moveTo>
                    <a:pt x="473" y="1"/>
                  </a:moveTo>
                  <a:cubicBezTo>
                    <a:pt x="0" y="27"/>
                    <a:pt x="0" y="711"/>
                    <a:pt x="473" y="763"/>
                  </a:cubicBezTo>
                  <a:cubicBezTo>
                    <a:pt x="947" y="711"/>
                    <a:pt x="947" y="27"/>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rot="-2700000">
              <a:off x="3521754" y="-605259"/>
              <a:ext cx="135372" cy="101529"/>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rot="-2700000">
              <a:off x="3368480" y="-692261"/>
              <a:ext cx="101529" cy="85993"/>
            </a:xfrm>
            <a:custGeom>
              <a:avLst/>
              <a:gdLst/>
              <a:ahLst/>
              <a:cxnLst/>
              <a:rect l="l" t="t" r="r" b="b"/>
              <a:pathLst>
                <a:path w="1026" h="869" extrusionOk="0">
                  <a:moveTo>
                    <a:pt x="500" y="0"/>
                  </a:moveTo>
                  <a:cubicBezTo>
                    <a:pt x="0" y="53"/>
                    <a:pt x="0" y="816"/>
                    <a:pt x="500" y="868"/>
                  </a:cubicBezTo>
                  <a:cubicBezTo>
                    <a:pt x="1026" y="816"/>
                    <a:pt x="1026" y="53"/>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rot="-2700000">
              <a:off x="3305789" y="-564031"/>
              <a:ext cx="114690" cy="96383"/>
            </a:xfrm>
            <a:custGeom>
              <a:avLst/>
              <a:gdLst/>
              <a:ahLst/>
              <a:cxnLst/>
              <a:rect l="l" t="t" r="r" b="b"/>
              <a:pathLst>
                <a:path w="1159" h="974" extrusionOk="0">
                  <a:moveTo>
                    <a:pt x="579" y="0"/>
                  </a:moveTo>
                  <a:cubicBezTo>
                    <a:pt x="1" y="53"/>
                    <a:pt x="1" y="921"/>
                    <a:pt x="579" y="973"/>
                  </a:cubicBezTo>
                  <a:cubicBezTo>
                    <a:pt x="1158" y="921"/>
                    <a:pt x="1158" y="53"/>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rot="-2700000">
              <a:off x="3294687" y="-369719"/>
              <a:ext cx="75602" cy="69764"/>
            </a:xfrm>
            <a:custGeom>
              <a:avLst/>
              <a:gdLst/>
              <a:ahLst/>
              <a:cxnLst/>
              <a:rect l="l" t="t" r="r" b="b"/>
              <a:pathLst>
                <a:path w="764" h="705" extrusionOk="0">
                  <a:moveTo>
                    <a:pt x="316" y="1"/>
                  </a:moveTo>
                  <a:lnTo>
                    <a:pt x="264" y="27"/>
                  </a:lnTo>
                  <a:lnTo>
                    <a:pt x="185" y="53"/>
                  </a:lnTo>
                  <a:cubicBezTo>
                    <a:pt x="132" y="80"/>
                    <a:pt x="106" y="106"/>
                    <a:pt x="80" y="159"/>
                  </a:cubicBezTo>
                  <a:cubicBezTo>
                    <a:pt x="53" y="159"/>
                    <a:pt x="53" y="185"/>
                    <a:pt x="53" y="211"/>
                  </a:cubicBezTo>
                  <a:cubicBezTo>
                    <a:pt x="27" y="264"/>
                    <a:pt x="1" y="316"/>
                    <a:pt x="1" y="343"/>
                  </a:cubicBezTo>
                  <a:lnTo>
                    <a:pt x="1" y="448"/>
                  </a:lnTo>
                  <a:lnTo>
                    <a:pt x="53" y="527"/>
                  </a:lnTo>
                  <a:cubicBezTo>
                    <a:pt x="53" y="553"/>
                    <a:pt x="80" y="579"/>
                    <a:pt x="132" y="606"/>
                  </a:cubicBezTo>
                  <a:cubicBezTo>
                    <a:pt x="159" y="632"/>
                    <a:pt x="211" y="658"/>
                    <a:pt x="238" y="685"/>
                  </a:cubicBezTo>
                  <a:lnTo>
                    <a:pt x="316" y="685"/>
                  </a:lnTo>
                  <a:cubicBezTo>
                    <a:pt x="356" y="698"/>
                    <a:pt x="389" y="704"/>
                    <a:pt x="418" y="704"/>
                  </a:cubicBezTo>
                  <a:cubicBezTo>
                    <a:pt x="448" y="704"/>
                    <a:pt x="474" y="698"/>
                    <a:pt x="501" y="685"/>
                  </a:cubicBezTo>
                  <a:cubicBezTo>
                    <a:pt x="579" y="685"/>
                    <a:pt x="632" y="658"/>
                    <a:pt x="658" y="606"/>
                  </a:cubicBezTo>
                  <a:lnTo>
                    <a:pt x="737" y="527"/>
                  </a:lnTo>
                  <a:cubicBezTo>
                    <a:pt x="764" y="474"/>
                    <a:pt x="764" y="422"/>
                    <a:pt x="764" y="343"/>
                  </a:cubicBezTo>
                  <a:cubicBezTo>
                    <a:pt x="764" y="290"/>
                    <a:pt x="764" y="264"/>
                    <a:pt x="737" y="211"/>
                  </a:cubicBezTo>
                  <a:cubicBezTo>
                    <a:pt x="737" y="159"/>
                    <a:pt x="711" y="132"/>
                    <a:pt x="658" y="106"/>
                  </a:cubicBezTo>
                  <a:cubicBezTo>
                    <a:pt x="632" y="53"/>
                    <a:pt x="579" y="27"/>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rot="-2700000">
              <a:off x="3110684" y="-638396"/>
              <a:ext cx="83420" cy="88665"/>
            </a:xfrm>
            <a:custGeom>
              <a:avLst/>
              <a:gdLst/>
              <a:ahLst/>
              <a:cxnLst/>
              <a:rect l="l" t="t" r="r" b="b"/>
              <a:pathLst>
                <a:path w="843" h="896" extrusionOk="0">
                  <a:moveTo>
                    <a:pt x="316" y="1"/>
                  </a:moveTo>
                  <a:cubicBezTo>
                    <a:pt x="238" y="27"/>
                    <a:pt x="159" y="54"/>
                    <a:pt x="132" y="106"/>
                  </a:cubicBezTo>
                  <a:lnTo>
                    <a:pt x="53" y="185"/>
                  </a:lnTo>
                  <a:cubicBezTo>
                    <a:pt x="27" y="264"/>
                    <a:pt x="1" y="317"/>
                    <a:pt x="1" y="395"/>
                  </a:cubicBezTo>
                  <a:lnTo>
                    <a:pt x="1" y="474"/>
                  </a:lnTo>
                  <a:cubicBezTo>
                    <a:pt x="1" y="527"/>
                    <a:pt x="1" y="580"/>
                    <a:pt x="27" y="632"/>
                  </a:cubicBezTo>
                  <a:cubicBezTo>
                    <a:pt x="53" y="685"/>
                    <a:pt x="80" y="711"/>
                    <a:pt x="132" y="764"/>
                  </a:cubicBezTo>
                  <a:cubicBezTo>
                    <a:pt x="159" y="790"/>
                    <a:pt x="211" y="843"/>
                    <a:pt x="264" y="843"/>
                  </a:cubicBezTo>
                  <a:cubicBezTo>
                    <a:pt x="290" y="869"/>
                    <a:pt x="343" y="895"/>
                    <a:pt x="422" y="895"/>
                  </a:cubicBezTo>
                  <a:lnTo>
                    <a:pt x="527" y="895"/>
                  </a:lnTo>
                  <a:cubicBezTo>
                    <a:pt x="579" y="869"/>
                    <a:pt x="658" y="816"/>
                    <a:pt x="711" y="764"/>
                  </a:cubicBezTo>
                  <a:lnTo>
                    <a:pt x="764" y="685"/>
                  </a:lnTo>
                  <a:cubicBezTo>
                    <a:pt x="816" y="632"/>
                    <a:pt x="816" y="553"/>
                    <a:pt x="816" y="474"/>
                  </a:cubicBezTo>
                  <a:lnTo>
                    <a:pt x="842" y="501"/>
                  </a:lnTo>
                  <a:lnTo>
                    <a:pt x="842" y="422"/>
                  </a:lnTo>
                  <a:cubicBezTo>
                    <a:pt x="842" y="369"/>
                    <a:pt x="816" y="317"/>
                    <a:pt x="816" y="264"/>
                  </a:cubicBezTo>
                  <a:cubicBezTo>
                    <a:pt x="790" y="211"/>
                    <a:pt x="764" y="159"/>
                    <a:pt x="711" y="132"/>
                  </a:cubicBezTo>
                  <a:cubicBezTo>
                    <a:pt x="685" y="80"/>
                    <a:pt x="632" y="54"/>
                    <a:pt x="579" y="27"/>
                  </a:cubicBezTo>
                  <a:cubicBezTo>
                    <a:pt x="527" y="1"/>
                    <a:pt x="474"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rot="-2700000">
              <a:off x="3558935" y="-828510"/>
              <a:ext cx="88566" cy="67785"/>
            </a:xfrm>
            <a:custGeom>
              <a:avLst/>
              <a:gdLst/>
              <a:ahLst/>
              <a:cxnLst/>
              <a:rect l="l" t="t" r="r" b="b"/>
              <a:pathLst>
                <a:path w="895" h="685" extrusionOk="0">
                  <a:moveTo>
                    <a:pt x="448" y="1"/>
                  </a:moveTo>
                  <a:cubicBezTo>
                    <a:pt x="1" y="1"/>
                    <a:pt x="1" y="684"/>
                    <a:pt x="448" y="684"/>
                  </a:cubicBezTo>
                  <a:cubicBezTo>
                    <a:pt x="895" y="684"/>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rot="-2700000">
              <a:off x="3530379" y="-318465"/>
              <a:ext cx="88665" cy="65212"/>
            </a:xfrm>
            <a:custGeom>
              <a:avLst/>
              <a:gdLst/>
              <a:ahLst/>
              <a:cxnLst/>
              <a:rect l="l" t="t" r="r" b="b"/>
              <a:pathLst>
                <a:path w="896" h="659" extrusionOk="0">
                  <a:moveTo>
                    <a:pt x="448" y="1"/>
                  </a:moveTo>
                  <a:cubicBezTo>
                    <a:pt x="1" y="1"/>
                    <a:pt x="1" y="658"/>
                    <a:pt x="448" y="658"/>
                  </a:cubicBezTo>
                  <a:cubicBezTo>
                    <a:pt x="895" y="658"/>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rot="-2700000">
              <a:off x="4004415" y="-447952"/>
              <a:ext cx="93810" cy="70358"/>
            </a:xfrm>
            <a:custGeom>
              <a:avLst/>
              <a:gdLst/>
              <a:ahLst/>
              <a:cxnLst/>
              <a:rect l="l" t="t" r="r" b="b"/>
              <a:pathLst>
                <a:path w="948" h="711" extrusionOk="0">
                  <a:moveTo>
                    <a:pt x="474" y="0"/>
                  </a:moveTo>
                  <a:cubicBezTo>
                    <a:pt x="1" y="0"/>
                    <a:pt x="1" y="710"/>
                    <a:pt x="474" y="710"/>
                  </a:cubicBezTo>
                  <a:cubicBezTo>
                    <a:pt x="948" y="710"/>
                    <a:pt x="948"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rot="-2700000">
              <a:off x="4264954" y="-506291"/>
              <a:ext cx="130226" cy="104201"/>
            </a:xfrm>
            <a:custGeom>
              <a:avLst/>
              <a:gdLst/>
              <a:ahLst/>
              <a:cxnLst/>
              <a:rect l="l" t="t" r="r" b="b"/>
              <a:pathLst>
                <a:path w="1316" h="1053" extrusionOk="0">
                  <a:moveTo>
                    <a:pt x="658" y="0"/>
                  </a:moveTo>
                  <a:cubicBezTo>
                    <a:pt x="1" y="27"/>
                    <a:pt x="1" y="1000"/>
                    <a:pt x="658" y="1052"/>
                  </a:cubicBezTo>
                  <a:cubicBezTo>
                    <a:pt x="1316" y="1000"/>
                    <a:pt x="1316" y="27"/>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rot="-2700000">
              <a:off x="4520845" y="-593153"/>
              <a:ext cx="122409" cy="115680"/>
            </a:xfrm>
            <a:custGeom>
              <a:avLst/>
              <a:gdLst/>
              <a:ahLst/>
              <a:cxnLst/>
              <a:rect l="l" t="t" r="r" b="b"/>
              <a:pathLst>
                <a:path w="1237" h="1169" extrusionOk="0">
                  <a:moveTo>
                    <a:pt x="601" y="1"/>
                  </a:moveTo>
                  <a:cubicBezTo>
                    <a:pt x="448" y="1"/>
                    <a:pt x="302" y="55"/>
                    <a:pt x="185" y="152"/>
                  </a:cubicBezTo>
                  <a:lnTo>
                    <a:pt x="106" y="284"/>
                  </a:lnTo>
                  <a:cubicBezTo>
                    <a:pt x="53" y="363"/>
                    <a:pt x="0" y="468"/>
                    <a:pt x="0" y="573"/>
                  </a:cubicBezTo>
                  <a:cubicBezTo>
                    <a:pt x="0" y="652"/>
                    <a:pt x="27" y="731"/>
                    <a:pt x="53" y="810"/>
                  </a:cubicBezTo>
                  <a:cubicBezTo>
                    <a:pt x="79" y="863"/>
                    <a:pt x="132" y="941"/>
                    <a:pt x="185" y="994"/>
                  </a:cubicBezTo>
                  <a:cubicBezTo>
                    <a:pt x="309" y="1097"/>
                    <a:pt x="465" y="1168"/>
                    <a:pt x="629" y="1168"/>
                  </a:cubicBezTo>
                  <a:cubicBezTo>
                    <a:pt x="673" y="1168"/>
                    <a:pt x="718" y="1163"/>
                    <a:pt x="763" y="1152"/>
                  </a:cubicBezTo>
                  <a:lnTo>
                    <a:pt x="816" y="1152"/>
                  </a:lnTo>
                  <a:lnTo>
                    <a:pt x="947" y="1073"/>
                  </a:lnTo>
                  <a:cubicBezTo>
                    <a:pt x="1026" y="1047"/>
                    <a:pt x="1079" y="994"/>
                    <a:pt x="1131" y="941"/>
                  </a:cubicBezTo>
                  <a:cubicBezTo>
                    <a:pt x="1158" y="889"/>
                    <a:pt x="1184" y="863"/>
                    <a:pt x="1184" y="810"/>
                  </a:cubicBezTo>
                  <a:cubicBezTo>
                    <a:pt x="1237" y="731"/>
                    <a:pt x="1237" y="652"/>
                    <a:pt x="1237" y="573"/>
                  </a:cubicBezTo>
                  <a:lnTo>
                    <a:pt x="1210" y="442"/>
                  </a:lnTo>
                  <a:lnTo>
                    <a:pt x="1158" y="284"/>
                  </a:lnTo>
                  <a:cubicBezTo>
                    <a:pt x="1131" y="231"/>
                    <a:pt x="1079" y="179"/>
                    <a:pt x="1026" y="126"/>
                  </a:cubicBezTo>
                  <a:cubicBezTo>
                    <a:pt x="947" y="74"/>
                    <a:pt x="895" y="47"/>
                    <a:pt x="816" y="21"/>
                  </a:cubicBezTo>
                  <a:lnTo>
                    <a:pt x="763" y="21"/>
                  </a:lnTo>
                  <a:cubicBezTo>
                    <a:pt x="709" y="7"/>
                    <a:pt x="654"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rot="-2700000">
              <a:off x="4845013" y="-728042"/>
              <a:ext cx="127554" cy="104201"/>
            </a:xfrm>
            <a:custGeom>
              <a:avLst/>
              <a:gdLst/>
              <a:ahLst/>
              <a:cxnLst/>
              <a:rect l="l" t="t" r="r" b="b"/>
              <a:pathLst>
                <a:path w="1289" h="1053" extrusionOk="0">
                  <a:moveTo>
                    <a:pt x="658" y="1"/>
                  </a:moveTo>
                  <a:cubicBezTo>
                    <a:pt x="0" y="53"/>
                    <a:pt x="0" y="1000"/>
                    <a:pt x="658" y="1053"/>
                  </a:cubicBezTo>
                  <a:cubicBezTo>
                    <a:pt x="1289" y="1000"/>
                    <a:pt x="1289" y="53"/>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16"/>
          <p:cNvSpPr/>
          <p:nvPr/>
        </p:nvSpPr>
        <p:spPr>
          <a:xfrm rot="-10474167">
            <a:off x="5374667" y="3959553"/>
            <a:ext cx="3042243" cy="2317132"/>
          </a:xfrm>
          <a:custGeom>
            <a:avLst/>
            <a:gdLst/>
            <a:ahLst/>
            <a:cxnLst/>
            <a:rect l="l" t="t" r="r" b="b"/>
            <a:pathLst>
              <a:path w="27047" h="20601" extrusionOk="0">
                <a:moveTo>
                  <a:pt x="14669" y="189"/>
                </a:moveTo>
                <a:cubicBezTo>
                  <a:pt x="16513" y="189"/>
                  <a:pt x="18344" y="544"/>
                  <a:pt x="20067" y="1266"/>
                </a:cubicBezTo>
                <a:cubicBezTo>
                  <a:pt x="21987" y="2133"/>
                  <a:pt x="23670" y="3501"/>
                  <a:pt x="24880" y="5263"/>
                </a:cubicBezTo>
                <a:cubicBezTo>
                  <a:pt x="26090" y="6946"/>
                  <a:pt x="26721" y="8998"/>
                  <a:pt x="26695" y="11075"/>
                </a:cubicBezTo>
                <a:cubicBezTo>
                  <a:pt x="26671" y="11536"/>
                  <a:pt x="26602" y="11998"/>
                  <a:pt x="26509" y="12459"/>
                </a:cubicBezTo>
                <a:lnTo>
                  <a:pt x="26509" y="12459"/>
                </a:lnTo>
                <a:cubicBezTo>
                  <a:pt x="26462" y="12474"/>
                  <a:pt x="26422" y="12511"/>
                  <a:pt x="26406" y="12575"/>
                </a:cubicBezTo>
                <a:cubicBezTo>
                  <a:pt x="26274" y="13153"/>
                  <a:pt x="26090" y="13732"/>
                  <a:pt x="25827" y="14284"/>
                </a:cubicBezTo>
                <a:cubicBezTo>
                  <a:pt x="25748" y="14494"/>
                  <a:pt x="25617" y="14679"/>
                  <a:pt x="25459" y="14836"/>
                </a:cubicBezTo>
                <a:cubicBezTo>
                  <a:pt x="25248" y="15047"/>
                  <a:pt x="25012" y="15205"/>
                  <a:pt x="24775" y="15389"/>
                </a:cubicBezTo>
                <a:cubicBezTo>
                  <a:pt x="23697" y="16204"/>
                  <a:pt x="22697" y="17151"/>
                  <a:pt x="21619" y="17966"/>
                </a:cubicBezTo>
                <a:cubicBezTo>
                  <a:pt x="21119" y="18361"/>
                  <a:pt x="20593" y="18702"/>
                  <a:pt x="20041" y="19018"/>
                </a:cubicBezTo>
                <a:cubicBezTo>
                  <a:pt x="19462" y="19334"/>
                  <a:pt x="18831" y="19570"/>
                  <a:pt x="18174" y="19728"/>
                </a:cubicBezTo>
                <a:cubicBezTo>
                  <a:pt x="17516" y="19860"/>
                  <a:pt x="16832" y="19991"/>
                  <a:pt x="16149" y="20044"/>
                </a:cubicBezTo>
                <a:cubicBezTo>
                  <a:pt x="15491" y="20123"/>
                  <a:pt x="14834" y="20202"/>
                  <a:pt x="14176" y="20228"/>
                </a:cubicBezTo>
                <a:cubicBezTo>
                  <a:pt x="13741" y="20262"/>
                  <a:pt x="13303" y="20279"/>
                  <a:pt x="12865" y="20279"/>
                </a:cubicBezTo>
                <a:cubicBezTo>
                  <a:pt x="11953" y="20279"/>
                  <a:pt x="11040" y="20204"/>
                  <a:pt x="10152" y="20044"/>
                </a:cubicBezTo>
                <a:cubicBezTo>
                  <a:pt x="9495" y="19939"/>
                  <a:pt x="8864" y="19754"/>
                  <a:pt x="8259" y="19465"/>
                </a:cubicBezTo>
                <a:cubicBezTo>
                  <a:pt x="7706" y="19202"/>
                  <a:pt x="7154" y="18887"/>
                  <a:pt x="6654" y="18545"/>
                </a:cubicBezTo>
                <a:cubicBezTo>
                  <a:pt x="6128" y="18229"/>
                  <a:pt x="5576" y="17913"/>
                  <a:pt x="5076" y="17572"/>
                </a:cubicBezTo>
                <a:cubicBezTo>
                  <a:pt x="4550" y="17203"/>
                  <a:pt x="4051" y="16809"/>
                  <a:pt x="3604" y="16388"/>
                </a:cubicBezTo>
                <a:cubicBezTo>
                  <a:pt x="2736" y="15599"/>
                  <a:pt x="2026" y="14652"/>
                  <a:pt x="1447" y="13600"/>
                </a:cubicBezTo>
                <a:cubicBezTo>
                  <a:pt x="448" y="11680"/>
                  <a:pt x="0" y="9313"/>
                  <a:pt x="789" y="7209"/>
                </a:cubicBezTo>
                <a:cubicBezTo>
                  <a:pt x="1631" y="4974"/>
                  <a:pt x="3788" y="3554"/>
                  <a:pt x="5813" y="2502"/>
                </a:cubicBezTo>
                <a:cubicBezTo>
                  <a:pt x="8022" y="1344"/>
                  <a:pt x="10442" y="582"/>
                  <a:pt x="12940" y="292"/>
                </a:cubicBezTo>
                <a:cubicBezTo>
                  <a:pt x="13516" y="224"/>
                  <a:pt x="14093" y="189"/>
                  <a:pt x="14669" y="189"/>
                </a:cubicBezTo>
                <a:close/>
                <a:moveTo>
                  <a:pt x="14926" y="0"/>
                </a:moveTo>
                <a:cubicBezTo>
                  <a:pt x="14834" y="0"/>
                  <a:pt x="14742" y="1"/>
                  <a:pt x="14650" y="3"/>
                </a:cubicBezTo>
                <a:cubicBezTo>
                  <a:pt x="12098" y="29"/>
                  <a:pt x="9574" y="555"/>
                  <a:pt x="7233" y="1581"/>
                </a:cubicBezTo>
                <a:cubicBezTo>
                  <a:pt x="6076" y="2055"/>
                  <a:pt x="4971" y="2633"/>
                  <a:pt x="3919" y="3317"/>
                </a:cubicBezTo>
                <a:cubicBezTo>
                  <a:pt x="2893" y="3948"/>
                  <a:pt x="1999" y="4763"/>
                  <a:pt x="1289" y="5710"/>
                </a:cubicBezTo>
                <a:cubicBezTo>
                  <a:pt x="605" y="6631"/>
                  <a:pt x="211" y="7735"/>
                  <a:pt x="106" y="8866"/>
                </a:cubicBezTo>
                <a:cubicBezTo>
                  <a:pt x="27" y="9997"/>
                  <a:pt x="158" y="11128"/>
                  <a:pt x="526" y="12206"/>
                </a:cubicBezTo>
                <a:cubicBezTo>
                  <a:pt x="1315" y="14521"/>
                  <a:pt x="2867" y="16493"/>
                  <a:pt x="4919" y="17835"/>
                </a:cubicBezTo>
                <a:cubicBezTo>
                  <a:pt x="5445" y="18203"/>
                  <a:pt x="6023" y="18518"/>
                  <a:pt x="6575" y="18860"/>
                </a:cubicBezTo>
                <a:cubicBezTo>
                  <a:pt x="7075" y="19228"/>
                  <a:pt x="7627" y="19544"/>
                  <a:pt x="8206" y="19807"/>
                </a:cubicBezTo>
                <a:cubicBezTo>
                  <a:pt x="9468" y="20307"/>
                  <a:pt x="10836" y="20570"/>
                  <a:pt x="12204" y="20596"/>
                </a:cubicBezTo>
                <a:cubicBezTo>
                  <a:pt x="12375" y="20599"/>
                  <a:pt x="12546" y="20601"/>
                  <a:pt x="12718" y="20601"/>
                </a:cubicBezTo>
                <a:cubicBezTo>
                  <a:pt x="13919" y="20601"/>
                  <a:pt x="15136" y="20520"/>
                  <a:pt x="16333" y="20359"/>
                </a:cubicBezTo>
                <a:cubicBezTo>
                  <a:pt x="17017" y="20280"/>
                  <a:pt x="17727" y="20149"/>
                  <a:pt x="18410" y="19991"/>
                </a:cubicBezTo>
                <a:cubicBezTo>
                  <a:pt x="19042" y="19833"/>
                  <a:pt x="19673" y="19570"/>
                  <a:pt x="20251" y="19255"/>
                </a:cubicBezTo>
                <a:cubicBezTo>
                  <a:pt x="21409" y="18571"/>
                  <a:pt x="22461" y="17782"/>
                  <a:pt x="23434" y="16861"/>
                </a:cubicBezTo>
                <a:cubicBezTo>
                  <a:pt x="23986" y="16388"/>
                  <a:pt x="24538" y="15915"/>
                  <a:pt x="25143" y="15494"/>
                </a:cubicBezTo>
                <a:cubicBezTo>
                  <a:pt x="25354" y="15362"/>
                  <a:pt x="25564" y="15178"/>
                  <a:pt x="25774" y="14968"/>
                </a:cubicBezTo>
                <a:cubicBezTo>
                  <a:pt x="25906" y="14810"/>
                  <a:pt x="26037" y="14600"/>
                  <a:pt x="26116" y="14389"/>
                </a:cubicBezTo>
                <a:cubicBezTo>
                  <a:pt x="26379" y="13837"/>
                  <a:pt x="26563" y="13258"/>
                  <a:pt x="26721" y="12653"/>
                </a:cubicBezTo>
                <a:cubicBezTo>
                  <a:pt x="26742" y="12571"/>
                  <a:pt x="26706" y="12509"/>
                  <a:pt x="26652" y="12477"/>
                </a:cubicBezTo>
                <a:lnTo>
                  <a:pt x="26652" y="12477"/>
                </a:lnTo>
                <a:cubicBezTo>
                  <a:pt x="27046" y="10452"/>
                  <a:pt x="26746" y="8340"/>
                  <a:pt x="25801" y="6526"/>
                </a:cubicBezTo>
                <a:cubicBezTo>
                  <a:pt x="24801" y="4579"/>
                  <a:pt x="23329" y="2949"/>
                  <a:pt x="21488" y="1818"/>
                </a:cubicBezTo>
                <a:cubicBezTo>
                  <a:pt x="19490" y="629"/>
                  <a:pt x="17225" y="0"/>
                  <a:pt x="149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rot="10799819" flipH="1">
            <a:off x="-931185" y="865852"/>
            <a:ext cx="1575278" cy="3509140"/>
          </a:xfrm>
          <a:custGeom>
            <a:avLst/>
            <a:gdLst/>
            <a:ahLst/>
            <a:cxnLst/>
            <a:rect l="l" t="t" r="r" b="b"/>
            <a:pathLst>
              <a:path w="16544" h="36852" extrusionOk="0">
                <a:moveTo>
                  <a:pt x="9452" y="0"/>
                </a:moveTo>
                <a:cubicBezTo>
                  <a:pt x="9431" y="0"/>
                  <a:pt x="9411" y="1"/>
                  <a:pt x="9390" y="1"/>
                </a:cubicBezTo>
                <a:cubicBezTo>
                  <a:pt x="7733" y="54"/>
                  <a:pt x="6418" y="1316"/>
                  <a:pt x="5471" y="2631"/>
                </a:cubicBezTo>
                <a:cubicBezTo>
                  <a:pt x="2052" y="7391"/>
                  <a:pt x="1342" y="13519"/>
                  <a:pt x="763" y="19331"/>
                </a:cubicBezTo>
                <a:cubicBezTo>
                  <a:pt x="369" y="23197"/>
                  <a:pt x="1" y="27037"/>
                  <a:pt x="132" y="30903"/>
                </a:cubicBezTo>
                <a:cubicBezTo>
                  <a:pt x="158" y="32061"/>
                  <a:pt x="264" y="33244"/>
                  <a:pt x="790" y="34270"/>
                </a:cubicBezTo>
                <a:cubicBezTo>
                  <a:pt x="1648" y="35937"/>
                  <a:pt x="3599" y="36852"/>
                  <a:pt x="5476" y="36852"/>
                </a:cubicBezTo>
                <a:cubicBezTo>
                  <a:pt x="5553" y="36852"/>
                  <a:pt x="5631" y="36850"/>
                  <a:pt x="5708" y="36847"/>
                </a:cubicBezTo>
                <a:cubicBezTo>
                  <a:pt x="7680" y="36742"/>
                  <a:pt x="9495" y="35795"/>
                  <a:pt x="11020" y="34559"/>
                </a:cubicBezTo>
                <a:cubicBezTo>
                  <a:pt x="14124" y="32008"/>
                  <a:pt x="15833" y="28352"/>
                  <a:pt x="16386" y="24434"/>
                </a:cubicBezTo>
                <a:cubicBezTo>
                  <a:pt x="16543" y="23040"/>
                  <a:pt x="16543" y="21620"/>
                  <a:pt x="16412" y="20226"/>
                </a:cubicBezTo>
                <a:cubicBezTo>
                  <a:pt x="16228" y="17990"/>
                  <a:pt x="16149" y="15755"/>
                  <a:pt x="15860" y="13519"/>
                </a:cubicBezTo>
                <a:cubicBezTo>
                  <a:pt x="15518" y="10889"/>
                  <a:pt x="15018" y="8259"/>
                  <a:pt x="14334" y="5655"/>
                </a:cubicBezTo>
                <a:cubicBezTo>
                  <a:pt x="14019" y="4340"/>
                  <a:pt x="13598" y="3025"/>
                  <a:pt x="12809" y="1921"/>
                </a:cubicBezTo>
                <a:cubicBezTo>
                  <a:pt x="12032" y="833"/>
                  <a:pt x="10796" y="0"/>
                  <a:pt x="9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1_3">
    <p:spTree>
      <p:nvGrpSpPr>
        <p:cNvPr id="1" name="Shape 494"/>
        <p:cNvGrpSpPr/>
        <p:nvPr/>
      </p:nvGrpSpPr>
      <p:grpSpPr>
        <a:xfrm>
          <a:off x="0" y="0"/>
          <a:ext cx="0" cy="0"/>
          <a:chOff x="0" y="0"/>
          <a:chExt cx="0" cy="0"/>
        </a:xfrm>
      </p:grpSpPr>
      <p:sp>
        <p:nvSpPr>
          <p:cNvPr id="495" name="Google Shape;495;p18"/>
          <p:cNvSpPr/>
          <p:nvPr/>
        </p:nvSpPr>
        <p:spPr>
          <a:xfrm rot="-8768357" flipH="1">
            <a:off x="8014017" y="2805456"/>
            <a:ext cx="1575267" cy="3509135"/>
          </a:xfrm>
          <a:custGeom>
            <a:avLst/>
            <a:gdLst/>
            <a:ahLst/>
            <a:cxnLst/>
            <a:rect l="l" t="t" r="r" b="b"/>
            <a:pathLst>
              <a:path w="16544" h="36852" extrusionOk="0">
                <a:moveTo>
                  <a:pt x="9452" y="0"/>
                </a:moveTo>
                <a:cubicBezTo>
                  <a:pt x="9431" y="0"/>
                  <a:pt x="9411" y="1"/>
                  <a:pt x="9390" y="1"/>
                </a:cubicBezTo>
                <a:cubicBezTo>
                  <a:pt x="7733" y="54"/>
                  <a:pt x="6418" y="1316"/>
                  <a:pt x="5471" y="2631"/>
                </a:cubicBezTo>
                <a:cubicBezTo>
                  <a:pt x="2052" y="7391"/>
                  <a:pt x="1342" y="13519"/>
                  <a:pt x="763" y="19331"/>
                </a:cubicBezTo>
                <a:cubicBezTo>
                  <a:pt x="369" y="23197"/>
                  <a:pt x="1" y="27037"/>
                  <a:pt x="132" y="30903"/>
                </a:cubicBezTo>
                <a:cubicBezTo>
                  <a:pt x="158" y="32061"/>
                  <a:pt x="264" y="33244"/>
                  <a:pt x="790" y="34270"/>
                </a:cubicBezTo>
                <a:cubicBezTo>
                  <a:pt x="1648" y="35937"/>
                  <a:pt x="3599" y="36852"/>
                  <a:pt x="5476" y="36852"/>
                </a:cubicBezTo>
                <a:cubicBezTo>
                  <a:pt x="5553" y="36852"/>
                  <a:pt x="5631" y="36850"/>
                  <a:pt x="5708" y="36847"/>
                </a:cubicBezTo>
                <a:cubicBezTo>
                  <a:pt x="7680" y="36742"/>
                  <a:pt x="9495" y="35795"/>
                  <a:pt x="11020" y="34559"/>
                </a:cubicBezTo>
                <a:cubicBezTo>
                  <a:pt x="14124" y="32008"/>
                  <a:pt x="15833" y="28352"/>
                  <a:pt x="16386" y="24434"/>
                </a:cubicBezTo>
                <a:cubicBezTo>
                  <a:pt x="16543" y="23040"/>
                  <a:pt x="16543" y="21620"/>
                  <a:pt x="16412" y="20226"/>
                </a:cubicBezTo>
                <a:cubicBezTo>
                  <a:pt x="16228" y="17990"/>
                  <a:pt x="16149" y="15755"/>
                  <a:pt x="15860" y="13519"/>
                </a:cubicBezTo>
                <a:cubicBezTo>
                  <a:pt x="15518" y="10889"/>
                  <a:pt x="15018" y="8259"/>
                  <a:pt x="14334" y="5655"/>
                </a:cubicBezTo>
                <a:cubicBezTo>
                  <a:pt x="14019" y="4340"/>
                  <a:pt x="13598" y="3025"/>
                  <a:pt x="12809" y="1921"/>
                </a:cubicBezTo>
                <a:cubicBezTo>
                  <a:pt x="12032" y="833"/>
                  <a:pt x="10796" y="0"/>
                  <a:pt x="9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txBox="1">
            <a:spLocks noGrp="1"/>
          </p:cNvSpPr>
          <p:nvPr>
            <p:ph type="subTitle" idx="1"/>
          </p:nvPr>
        </p:nvSpPr>
        <p:spPr>
          <a:xfrm>
            <a:off x="1921144" y="1625755"/>
            <a:ext cx="21378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7" name="Google Shape;497;p18"/>
          <p:cNvSpPr txBox="1">
            <a:spLocks noGrp="1"/>
          </p:cNvSpPr>
          <p:nvPr>
            <p:ph type="title"/>
          </p:nvPr>
        </p:nvSpPr>
        <p:spPr>
          <a:xfrm>
            <a:off x="1642444" y="1268150"/>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8" name="Google Shape;498;p18"/>
          <p:cNvSpPr txBox="1">
            <a:spLocks noGrp="1"/>
          </p:cNvSpPr>
          <p:nvPr>
            <p:ph type="subTitle" idx="2"/>
          </p:nvPr>
        </p:nvSpPr>
        <p:spPr>
          <a:xfrm>
            <a:off x="1923544" y="4006605"/>
            <a:ext cx="21330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9" name="Google Shape;499;p18"/>
          <p:cNvSpPr txBox="1">
            <a:spLocks noGrp="1"/>
          </p:cNvSpPr>
          <p:nvPr>
            <p:ph type="title" idx="3"/>
          </p:nvPr>
        </p:nvSpPr>
        <p:spPr>
          <a:xfrm>
            <a:off x="1642444" y="3649000"/>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0" name="Google Shape;500;p18"/>
          <p:cNvSpPr txBox="1">
            <a:spLocks noGrp="1"/>
          </p:cNvSpPr>
          <p:nvPr>
            <p:ph type="subTitle" idx="4"/>
          </p:nvPr>
        </p:nvSpPr>
        <p:spPr>
          <a:xfrm>
            <a:off x="5089856" y="1625755"/>
            <a:ext cx="21282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1" name="Google Shape;501;p18"/>
          <p:cNvSpPr txBox="1">
            <a:spLocks noGrp="1"/>
          </p:cNvSpPr>
          <p:nvPr>
            <p:ph type="title" idx="5"/>
          </p:nvPr>
        </p:nvSpPr>
        <p:spPr>
          <a:xfrm>
            <a:off x="4806356" y="1268150"/>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2" name="Google Shape;502;p18"/>
          <p:cNvSpPr txBox="1">
            <a:spLocks noGrp="1"/>
          </p:cNvSpPr>
          <p:nvPr>
            <p:ph type="title" idx="6"/>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3" name="Google Shape;503;p18"/>
          <p:cNvSpPr txBox="1">
            <a:spLocks noGrp="1"/>
          </p:cNvSpPr>
          <p:nvPr>
            <p:ph type="subTitle" idx="7"/>
          </p:nvPr>
        </p:nvSpPr>
        <p:spPr>
          <a:xfrm>
            <a:off x="1921144" y="2825927"/>
            <a:ext cx="21378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4" name="Google Shape;504;p18"/>
          <p:cNvSpPr txBox="1">
            <a:spLocks noGrp="1"/>
          </p:cNvSpPr>
          <p:nvPr>
            <p:ph type="title" idx="8"/>
          </p:nvPr>
        </p:nvSpPr>
        <p:spPr>
          <a:xfrm>
            <a:off x="1642444" y="2468325"/>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5" name="Google Shape;505;p18"/>
          <p:cNvSpPr txBox="1">
            <a:spLocks noGrp="1"/>
          </p:cNvSpPr>
          <p:nvPr>
            <p:ph type="subTitle" idx="9"/>
          </p:nvPr>
        </p:nvSpPr>
        <p:spPr>
          <a:xfrm>
            <a:off x="5087456" y="4006605"/>
            <a:ext cx="21330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6" name="Google Shape;506;p18"/>
          <p:cNvSpPr txBox="1">
            <a:spLocks noGrp="1"/>
          </p:cNvSpPr>
          <p:nvPr>
            <p:ph type="title" idx="13"/>
          </p:nvPr>
        </p:nvSpPr>
        <p:spPr>
          <a:xfrm>
            <a:off x="4806356" y="3649000"/>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7" name="Google Shape;507;p18"/>
          <p:cNvSpPr txBox="1">
            <a:spLocks noGrp="1"/>
          </p:cNvSpPr>
          <p:nvPr>
            <p:ph type="subTitle" idx="14"/>
          </p:nvPr>
        </p:nvSpPr>
        <p:spPr>
          <a:xfrm>
            <a:off x="5037806" y="2825927"/>
            <a:ext cx="22323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8" name="Google Shape;508;p18"/>
          <p:cNvSpPr txBox="1">
            <a:spLocks noGrp="1"/>
          </p:cNvSpPr>
          <p:nvPr>
            <p:ph type="title" idx="15"/>
          </p:nvPr>
        </p:nvSpPr>
        <p:spPr>
          <a:xfrm>
            <a:off x="4806356" y="2468325"/>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9" name="Google Shape;509;p18"/>
          <p:cNvSpPr/>
          <p:nvPr/>
        </p:nvSpPr>
        <p:spPr>
          <a:xfrm>
            <a:off x="-864502" y="1488903"/>
            <a:ext cx="1953339" cy="2430764"/>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rot="3521181">
            <a:off x="7563344" y="-1074933"/>
            <a:ext cx="1981559" cy="246588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rot="-1579753">
            <a:off x="7729903" y="46985"/>
            <a:ext cx="2090725" cy="1849777"/>
          </a:xfrm>
          <a:custGeom>
            <a:avLst/>
            <a:gdLst/>
            <a:ahLst/>
            <a:cxnLst/>
            <a:rect l="l" t="t" r="r" b="b"/>
            <a:pathLst>
              <a:path w="45815" h="40535" extrusionOk="0">
                <a:moveTo>
                  <a:pt x="26879" y="637"/>
                </a:moveTo>
                <a:cubicBezTo>
                  <a:pt x="27510" y="637"/>
                  <a:pt x="28115" y="663"/>
                  <a:pt x="28746" y="716"/>
                </a:cubicBezTo>
                <a:cubicBezTo>
                  <a:pt x="29009" y="716"/>
                  <a:pt x="29272" y="742"/>
                  <a:pt x="29561" y="795"/>
                </a:cubicBezTo>
                <a:cubicBezTo>
                  <a:pt x="29851" y="847"/>
                  <a:pt x="30140" y="953"/>
                  <a:pt x="30429" y="1058"/>
                </a:cubicBezTo>
                <a:cubicBezTo>
                  <a:pt x="32665" y="1926"/>
                  <a:pt x="34953" y="2688"/>
                  <a:pt x="37004" y="3925"/>
                </a:cubicBezTo>
                <a:cubicBezTo>
                  <a:pt x="38872" y="5029"/>
                  <a:pt x="40423" y="6555"/>
                  <a:pt x="41581" y="8343"/>
                </a:cubicBezTo>
                <a:cubicBezTo>
                  <a:pt x="42659" y="10079"/>
                  <a:pt x="43474" y="11972"/>
                  <a:pt x="44000" y="13945"/>
                </a:cubicBezTo>
                <a:cubicBezTo>
                  <a:pt x="44579" y="16075"/>
                  <a:pt x="44947" y="18258"/>
                  <a:pt x="45105" y="20493"/>
                </a:cubicBezTo>
                <a:cubicBezTo>
                  <a:pt x="45184" y="21730"/>
                  <a:pt x="45131" y="22992"/>
                  <a:pt x="44921" y="24228"/>
                </a:cubicBezTo>
                <a:cubicBezTo>
                  <a:pt x="44710" y="25412"/>
                  <a:pt x="44184" y="26490"/>
                  <a:pt x="43763" y="27594"/>
                </a:cubicBezTo>
                <a:cubicBezTo>
                  <a:pt x="43418" y="28606"/>
                  <a:pt x="42910" y="29549"/>
                  <a:pt x="42262" y="30400"/>
                </a:cubicBezTo>
                <a:lnTo>
                  <a:pt x="42262" y="30400"/>
                </a:lnTo>
                <a:cubicBezTo>
                  <a:pt x="42250" y="30398"/>
                  <a:pt x="42238" y="30397"/>
                  <a:pt x="42226" y="30397"/>
                </a:cubicBezTo>
                <a:cubicBezTo>
                  <a:pt x="42166" y="30397"/>
                  <a:pt x="42105" y="30423"/>
                  <a:pt x="42054" y="30487"/>
                </a:cubicBezTo>
                <a:cubicBezTo>
                  <a:pt x="41318" y="31303"/>
                  <a:pt x="40450" y="32013"/>
                  <a:pt x="39477" y="32565"/>
                </a:cubicBezTo>
                <a:cubicBezTo>
                  <a:pt x="38530" y="33117"/>
                  <a:pt x="37530" y="33643"/>
                  <a:pt x="36531" y="34091"/>
                </a:cubicBezTo>
                <a:cubicBezTo>
                  <a:pt x="34322" y="35116"/>
                  <a:pt x="32086" y="36037"/>
                  <a:pt x="29798" y="36826"/>
                </a:cubicBezTo>
                <a:cubicBezTo>
                  <a:pt x="27484" y="37588"/>
                  <a:pt x="25143" y="38246"/>
                  <a:pt x="22776" y="38746"/>
                </a:cubicBezTo>
                <a:cubicBezTo>
                  <a:pt x="20435" y="39245"/>
                  <a:pt x="18042" y="39614"/>
                  <a:pt x="15649" y="39877"/>
                </a:cubicBezTo>
                <a:cubicBezTo>
                  <a:pt x="14681" y="39977"/>
                  <a:pt x="13680" y="40045"/>
                  <a:pt x="12677" y="40045"/>
                </a:cubicBezTo>
                <a:cubicBezTo>
                  <a:pt x="9483" y="40045"/>
                  <a:pt x="6272" y="39360"/>
                  <a:pt x="4050" y="36878"/>
                </a:cubicBezTo>
                <a:cubicBezTo>
                  <a:pt x="1631" y="34143"/>
                  <a:pt x="1026" y="30146"/>
                  <a:pt x="1210" y="26595"/>
                </a:cubicBezTo>
                <a:cubicBezTo>
                  <a:pt x="1315" y="24701"/>
                  <a:pt x="1631" y="22808"/>
                  <a:pt x="2130" y="20993"/>
                </a:cubicBezTo>
                <a:cubicBezTo>
                  <a:pt x="2656" y="19073"/>
                  <a:pt x="3340" y="17232"/>
                  <a:pt x="4182" y="15470"/>
                </a:cubicBezTo>
                <a:cubicBezTo>
                  <a:pt x="5891" y="11920"/>
                  <a:pt x="8311" y="8790"/>
                  <a:pt x="11335" y="6239"/>
                </a:cubicBezTo>
                <a:cubicBezTo>
                  <a:pt x="14676" y="3425"/>
                  <a:pt x="18726" y="1584"/>
                  <a:pt x="23039" y="926"/>
                </a:cubicBezTo>
                <a:cubicBezTo>
                  <a:pt x="24328" y="716"/>
                  <a:pt x="25590" y="637"/>
                  <a:pt x="26879" y="637"/>
                </a:cubicBezTo>
                <a:close/>
                <a:moveTo>
                  <a:pt x="26534" y="0"/>
                </a:moveTo>
                <a:cubicBezTo>
                  <a:pt x="21878" y="0"/>
                  <a:pt x="17315" y="1337"/>
                  <a:pt x="13387" y="3846"/>
                </a:cubicBezTo>
                <a:cubicBezTo>
                  <a:pt x="9968" y="6081"/>
                  <a:pt x="7101" y="9027"/>
                  <a:pt x="4945" y="12472"/>
                </a:cubicBezTo>
                <a:cubicBezTo>
                  <a:pt x="2762" y="15917"/>
                  <a:pt x="1315" y="19731"/>
                  <a:pt x="631" y="23755"/>
                </a:cubicBezTo>
                <a:cubicBezTo>
                  <a:pt x="0" y="27542"/>
                  <a:pt x="53" y="31697"/>
                  <a:pt x="1867" y="35169"/>
                </a:cubicBezTo>
                <a:cubicBezTo>
                  <a:pt x="2762" y="36878"/>
                  <a:pt x="4129" y="38272"/>
                  <a:pt x="5812" y="39193"/>
                </a:cubicBezTo>
                <a:cubicBezTo>
                  <a:pt x="7759" y="40245"/>
                  <a:pt x="9994" y="40534"/>
                  <a:pt x="12177" y="40534"/>
                </a:cubicBezTo>
                <a:cubicBezTo>
                  <a:pt x="14518" y="40508"/>
                  <a:pt x="16832" y="40271"/>
                  <a:pt x="19147" y="39877"/>
                </a:cubicBezTo>
                <a:cubicBezTo>
                  <a:pt x="21592" y="39508"/>
                  <a:pt x="24038" y="38982"/>
                  <a:pt x="26432" y="38299"/>
                </a:cubicBezTo>
                <a:cubicBezTo>
                  <a:pt x="28825" y="37641"/>
                  <a:pt x="31192" y="36852"/>
                  <a:pt x="33506" y="35958"/>
                </a:cubicBezTo>
                <a:cubicBezTo>
                  <a:pt x="35716" y="35116"/>
                  <a:pt x="37951" y="34196"/>
                  <a:pt x="39976" y="32933"/>
                </a:cubicBezTo>
                <a:cubicBezTo>
                  <a:pt x="40423" y="32644"/>
                  <a:pt x="40870" y="32328"/>
                  <a:pt x="41291" y="31987"/>
                </a:cubicBezTo>
                <a:cubicBezTo>
                  <a:pt x="41686" y="31645"/>
                  <a:pt x="42080" y="31250"/>
                  <a:pt x="42422" y="30829"/>
                </a:cubicBezTo>
                <a:cubicBezTo>
                  <a:pt x="42460" y="30786"/>
                  <a:pt x="42480" y="30739"/>
                  <a:pt x="42484" y="30692"/>
                </a:cubicBezTo>
                <a:lnTo>
                  <a:pt x="42484" y="30692"/>
                </a:lnTo>
                <a:cubicBezTo>
                  <a:pt x="43179" y="29802"/>
                  <a:pt x="43728" y="28839"/>
                  <a:pt x="44132" y="27779"/>
                </a:cubicBezTo>
                <a:cubicBezTo>
                  <a:pt x="44579" y="26648"/>
                  <a:pt x="45131" y="25569"/>
                  <a:pt x="45368" y="24360"/>
                </a:cubicBezTo>
                <a:cubicBezTo>
                  <a:pt x="45815" y="21940"/>
                  <a:pt x="45578" y="19415"/>
                  <a:pt x="45184" y="16996"/>
                </a:cubicBezTo>
                <a:cubicBezTo>
                  <a:pt x="44526" y="12867"/>
                  <a:pt x="43106" y="8659"/>
                  <a:pt x="40108" y="5634"/>
                </a:cubicBezTo>
                <a:cubicBezTo>
                  <a:pt x="38451" y="3977"/>
                  <a:pt x="36426" y="2820"/>
                  <a:pt x="34295" y="1926"/>
                </a:cubicBezTo>
                <a:cubicBezTo>
                  <a:pt x="33112" y="1400"/>
                  <a:pt x="31876" y="979"/>
                  <a:pt x="30692" y="506"/>
                </a:cubicBezTo>
                <a:cubicBezTo>
                  <a:pt x="30429" y="400"/>
                  <a:pt x="30140" y="295"/>
                  <a:pt x="29877" y="216"/>
                </a:cubicBezTo>
                <a:cubicBezTo>
                  <a:pt x="29588" y="164"/>
                  <a:pt x="29272" y="111"/>
                  <a:pt x="28983" y="85"/>
                </a:cubicBezTo>
                <a:cubicBezTo>
                  <a:pt x="28352" y="58"/>
                  <a:pt x="27694" y="6"/>
                  <a:pt x="27063" y="6"/>
                </a:cubicBezTo>
                <a:cubicBezTo>
                  <a:pt x="26887" y="2"/>
                  <a:pt x="26710" y="0"/>
                  <a:pt x="26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8"/>
          <p:cNvSpPr/>
          <p:nvPr/>
        </p:nvSpPr>
        <p:spPr>
          <a:xfrm>
            <a:off x="188725" y="3218961"/>
            <a:ext cx="1165702" cy="1523378"/>
          </a:xfrm>
          <a:custGeom>
            <a:avLst/>
            <a:gdLst/>
            <a:ahLst/>
            <a:cxnLst/>
            <a:rect l="l" t="t" r="r" b="b"/>
            <a:pathLst>
              <a:path w="19095" h="24955" extrusionOk="0">
                <a:moveTo>
                  <a:pt x="6883" y="3807"/>
                </a:moveTo>
                <a:cubicBezTo>
                  <a:pt x="7015" y="3807"/>
                  <a:pt x="7150" y="3815"/>
                  <a:pt x="7285" y="3831"/>
                </a:cubicBezTo>
                <a:cubicBezTo>
                  <a:pt x="7969" y="3936"/>
                  <a:pt x="8679" y="4093"/>
                  <a:pt x="9363" y="4278"/>
                </a:cubicBezTo>
                <a:cubicBezTo>
                  <a:pt x="10599" y="4541"/>
                  <a:pt x="11809" y="5014"/>
                  <a:pt x="12914" y="5698"/>
                </a:cubicBezTo>
                <a:cubicBezTo>
                  <a:pt x="13413" y="6013"/>
                  <a:pt x="13860" y="6460"/>
                  <a:pt x="14229" y="6934"/>
                </a:cubicBezTo>
                <a:cubicBezTo>
                  <a:pt x="14649" y="7565"/>
                  <a:pt x="14939" y="8249"/>
                  <a:pt x="15070" y="8985"/>
                </a:cubicBezTo>
                <a:cubicBezTo>
                  <a:pt x="15202" y="9801"/>
                  <a:pt x="15307" y="10616"/>
                  <a:pt x="15360" y="11431"/>
                </a:cubicBezTo>
                <a:cubicBezTo>
                  <a:pt x="15404" y="11930"/>
                  <a:pt x="15439" y="12429"/>
                  <a:pt x="15467" y="12929"/>
                </a:cubicBezTo>
                <a:lnTo>
                  <a:pt x="15467" y="12929"/>
                </a:lnTo>
                <a:cubicBezTo>
                  <a:pt x="15377" y="12707"/>
                  <a:pt x="15280" y="12488"/>
                  <a:pt x="15175" y="12273"/>
                </a:cubicBezTo>
                <a:cubicBezTo>
                  <a:pt x="14518" y="10984"/>
                  <a:pt x="13519" y="9879"/>
                  <a:pt x="12309" y="9090"/>
                </a:cubicBezTo>
                <a:cubicBezTo>
                  <a:pt x="11704" y="8696"/>
                  <a:pt x="11046" y="8407"/>
                  <a:pt x="10336" y="8249"/>
                </a:cubicBezTo>
                <a:cubicBezTo>
                  <a:pt x="10031" y="8170"/>
                  <a:pt x="9693" y="8105"/>
                  <a:pt x="9361" y="8105"/>
                </a:cubicBezTo>
                <a:cubicBezTo>
                  <a:pt x="8921" y="8105"/>
                  <a:pt x="8495" y="8219"/>
                  <a:pt x="8180" y="8564"/>
                </a:cubicBezTo>
                <a:cubicBezTo>
                  <a:pt x="7680" y="9117"/>
                  <a:pt x="7654" y="9932"/>
                  <a:pt x="7575" y="10642"/>
                </a:cubicBezTo>
                <a:cubicBezTo>
                  <a:pt x="7470" y="11589"/>
                  <a:pt x="7391" y="12536"/>
                  <a:pt x="7364" y="13483"/>
                </a:cubicBezTo>
                <a:cubicBezTo>
                  <a:pt x="7233" y="15271"/>
                  <a:pt x="7285" y="17086"/>
                  <a:pt x="7548" y="18848"/>
                </a:cubicBezTo>
                <a:cubicBezTo>
                  <a:pt x="7801" y="20363"/>
                  <a:pt x="8320" y="21878"/>
                  <a:pt x="9315" y="23044"/>
                </a:cubicBezTo>
                <a:lnTo>
                  <a:pt x="9315" y="23044"/>
                </a:lnTo>
                <a:cubicBezTo>
                  <a:pt x="7302" y="22064"/>
                  <a:pt x="5533" y="20470"/>
                  <a:pt x="4761" y="18322"/>
                </a:cubicBezTo>
                <a:cubicBezTo>
                  <a:pt x="4182" y="16717"/>
                  <a:pt x="4182" y="15008"/>
                  <a:pt x="4156" y="13351"/>
                </a:cubicBezTo>
                <a:cubicBezTo>
                  <a:pt x="4156" y="11536"/>
                  <a:pt x="4235" y="9748"/>
                  <a:pt x="4392" y="7960"/>
                </a:cubicBezTo>
                <a:cubicBezTo>
                  <a:pt x="4498" y="6776"/>
                  <a:pt x="4550" y="5303"/>
                  <a:pt x="5418" y="4383"/>
                </a:cubicBezTo>
                <a:cubicBezTo>
                  <a:pt x="5801" y="3957"/>
                  <a:pt x="6322" y="3807"/>
                  <a:pt x="6883" y="3807"/>
                </a:cubicBezTo>
                <a:close/>
                <a:moveTo>
                  <a:pt x="9311" y="8749"/>
                </a:moveTo>
                <a:cubicBezTo>
                  <a:pt x="9968" y="8749"/>
                  <a:pt x="10626" y="8933"/>
                  <a:pt x="11230" y="9222"/>
                </a:cubicBezTo>
                <a:cubicBezTo>
                  <a:pt x="13539" y="10286"/>
                  <a:pt x="14854" y="12576"/>
                  <a:pt x="15394" y="14970"/>
                </a:cubicBezTo>
                <a:lnTo>
                  <a:pt x="15394" y="14970"/>
                </a:lnTo>
                <a:cubicBezTo>
                  <a:pt x="14823" y="13792"/>
                  <a:pt x="13726" y="12615"/>
                  <a:pt x="12335" y="12615"/>
                </a:cubicBezTo>
                <a:cubicBezTo>
                  <a:pt x="12300" y="12612"/>
                  <a:pt x="12266" y="12611"/>
                  <a:pt x="12232" y="12611"/>
                </a:cubicBezTo>
                <a:cubicBezTo>
                  <a:pt x="11930" y="12611"/>
                  <a:pt x="11648" y="12715"/>
                  <a:pt x="11388" y="12904"/>
                </a:cubicBezTo>
                <a:cubicBezTo>
                  <a:pt x="11099" y="13167"/>
                  <a:pt x="10915" y="13509"/>
                  <a:pt x="10889" y="13903"/>
                </a:cubicBezTo>
                <a:cubicBezTo>
                  <a:pt x="10731" y="14798"/>
                  <a:pt x="10678" y="15744"/>
                  <a:pt x="10599" y="16665"/>
                </a:cubicBezTo>
                <a:cubicBezTo>
                  <a:pt x="10547" y="17585"/>
                  <a:pt x="10468" y="18585"/>
                  <a:pt x="10441" y="19558"/>
                </a:cubicBezTo>
                <a:cubicBezTo>
                  <a:pt x="10363" y="20426"/>
                  <a:pt x="10363" y="21294"/>
                  <a:pt x="10389" y="22188"/>
                </a:cubicBezTo>
                <a:cubicBezTo>
                  <a:pt x="10418" y="22587"/>
                  <a:pt x="10489" y="23002"/>
                  <a:pt x="10644" y="23378"/>
                </a:cubicBezTo>
                <a:lnTo>
                  <a:pt x="10644" y="23378"/>
                </a:lnTo>
                <a:cubicBezTo>
                  <a:pt x="8146" y="21560"/>
                  <a:pt x="7943" y="18059"/>
                  <a:pt x="7943" y="15218"/>
                </a:cubicBezTo>
                <a:cubicBezTo>
                  <a:pt x="7943" y="14324"/>
                  <a:pt x="7969" y="13430"/>
                  <a:pt x="8048" y="12536"/>
                </a:cubicBezTo>
                <a:cubicBezTo>
                  <a:pt x="8101" y="11642"/>
                  <a:pt x="8153" y="10826"/>
                  <a:pt x="8285" y="9985"/>
                </a:cubicBezTo>
                <a:cubicBezTo>
                  <a:pt x="8390" y="9380"/>
                  <a:pt x="8600" y="8749"/>
                  <a:pt x="9311" y="8749"/>
                </a:cubicBezTo>
                <a:close/>
                <a:moveTo>
                  <a:pt x="12282" y="13220"/>
                </a:moveTo>
                <a:cubicBezTo>
                  <a:pt x="12914" y="13246"/>
                  <a:pt x="13519" y="13535"/>
                  <a:pt x="13939" y="14009"/>
                </a:cubicBezTo>
                <a:cubicBezTo>
                  <a:pt x="14386" y="14456"/>
                  <a:pt x="14755" y="15034"/>
                  <a:pt x="14965" y="15665"/>
                </a:cubicBezTo>
                <a:cubicBezTo>
                  <a:pt x="15491" y="17165"/>
                  <a:pt x="15333" y="18821"/>
                  <a:pt x="15149" y="20373"/>
                </a:cubicBezTo>
                <a:cubicBezTo>
                  <a:pt x="15149" y="20557"/>
                  <a:pt x="15307" y="20689"/>
                  <a:pt x="15491" y="20689"/>
                </a:cubicBezTo>
                <a:cubicBezTo>
                  <a:pt x="15504" y="20689"/>
                  <a:pt x="15517" y="20688"/>
                  <a:pt x="15530" y="20687"/>
                </a:cubicBezTo>
                <a:lnTo>
                  <a:pt x="15530" y="20687"/>
                </a:lnTo>
                <a:cubicBezTo>
                  <a:pt x="15525" y="20804"/>
                  <a:pt x="15519" y="20922"/>
                  <a:pt x="15513" y="21039"/>
                </a:cubicBezTo>
                <a:lnTo>
                  <a:pt x="15513" y="21039"/>
                </a:lnTo>
                <a:cubicBezTo>
                  <a:pt x="15309" y="22253"/>
                  <a:pt x="14818" y="23579"/>
                  <a:pt x="13545" y="24029"/>
                </a:cubicBezTo>
                <a:cubicBezTo>
                  <a:pt x="13379" y="24095"/>
                  <a:pt x="13208" y="24138"/>
                  <a:pt x="13035" y="24159"/>
                </a:cubicBezTo>
                <a:lnTo>
                  <a:pt x="13035" y="24159"/>
                </a:lnTo>
                <a:cubicBezTo>
                  <a:pt x="12623" y="24106"/>
                  <a:pt x="12215" y="24031"/>
                  <a:pt x="11811" y="23934"/>
                </a:cubicBezTo>
                <a:lnTo>
                  <a:pt x="11811" y="23934"/>
                </a:lnTo>
                <a:cubicBezTo>
                  <a:pt x="11320" y="23586"/>
                  <a:pt x="11018" y="23042"/>
                  <a:pt x="10994" y="22451"/>
                </a:cubicBezTo>
                <a:cubicBezTo>
                  <a:pt x="10915" y="21636"/>
                  <a:pt x="10915" y="20847"/>
                  <a:pt x="10994" y="20031"/>
                </a:cubicBezTo>
                <a:cubicBezTo>
                  <a:pt x="11020" y="19137"/>
                  <a:pt x="11073" y="18243"/>
                  <a:pt x="11152" y="17375"/>
                </a:cubicBezTo>
                <a:cubicBezTo>
                  <a:pt x="11204" y="16481"/>
                  <a:pt x="11283" y="15587"/>
                  <a:pt x="11388" y="14692"/>
                </a:cubicBezTo>
                <a:cubicBezTo>
                  <a:pt x="11388" y="14298"/>
                  <a:pt x="11467" y="13903"/>
                  <a:pt x="11625" y="13561"/>
                </a:cubicBezTo>
                <a:cubicBezTo>
                  <a:pt x="11783" y="13351"/>
                  <a:pt x="12019" y="13220"/>
                  <a:pt x="12282" y="13220"/>
                </a:cubicBezTo>
                <a:close/>
                <a:moveTo>
                  <a:pt x="5476" y="644"/>
                </a:moveTo>
                <a:cubicBezTo>
                  <a:pt x="5544" y="644"/>
                  <a:pt x="5613" y="646"/>
                  <a:pt x="5681" y="648"/>
                </a:cubicBezTo>
                <a:cubicBezTo>
                  <a:pt x="5801" y="646"/>
                  <a:pt x="5921" y="645"/>
                  <a:pt x="6041" y="645"/>
                </a:cubicBezTo>
                <a:cubicBezTo>
                  <a:pt x="7341" y="645"/>
                  <a:pt x="8639" y="773"/>
                  <a:pt x="9915" y="990"/>
                </a:cubicBezTo>
                <a:cubicBezTo>
                  <a:pt x="11283" y="1227"/>
                  <a:pt x="12598" y="1700"/>
                  <a:pt x="13782" y="2410"/>
                </a:cubicBezTo>
                <a:cubicBezTo>
                  <a:pt x="14939" y="3120"/>
                  <a:pt x="15886" y="4146"/>
                  <a:pt x="16543" y="5356"/>
                </a:cubicBezTo>
                <a:cubicBezTo>
                  <a:pt x="17858" y="7854"/>
                  <a:pt x="18016" y="10826"/>
                  <a:pt x="18200" y="13614"/>
                </a:cubicBezTo>
                <a:cubicBezTo>
                  <a:pt x="18331" y="15350"/>
                  <a:pt x="18358" y="17112"/>
                  <a:pt x="18305" y="18874"/>
                </a:cubicBezTo>
                <a:cubicBezTo>
                  <a:pt x="18253" y="19716"/>
                  <a:pt x="18174" y="20584"/>
                  <a:pt x="18016" y="21425"/>
                </a:cubicBezTo>
                <a:cubicBezTo>
                  <a:pt x="17911" y="22083"/>
                  <a:pt x="17674" y="22714"/>
                  <a:pt x="17332" y="23292"/>
                </a:cubicBezTo>
                <a:cubicBezTo>
                  <a:pt x="16911" y="23845"/>
                  <a:pt x="16280" y="24187"/>
                  <a:pt x="15596" y="24213"/>
                </a:cubicBezTo>
                <a:cubicBezTo>
                  <a:pt x="15494" y="24225"/>
                  <a:pt x="15392" y="24235"/>
                  <a:pt x="15289" y="24243"/>
                </a:cubicBezTo>
                <a:lnTo>
                  <a:pt x="15289" y="24243"/>
                </a:lnTo>
                <a:cubicBezTo>
                  <a:pt x="15350" y="24192"/>
                  <a:pt x="15408" y="24138"/>
                  <a:pt x="15465" y="24081"/>
                </a:cubicBezTo>
                <a:cubicBezTo>
                  <a:pt x="16043" y="23424"/>
                  <a:pt x="16096" y="22556"/>
                  <a:pt x="16122" y="21714"/>
                </a:cubicBezTo>
                <a:cubicBezTo>
                  <a:pt x="16140" y="21398"/>
                  <a:pt x="16156" y="21081"/>
                  <a:pt x="16170" y="20764"/>
                </a:cubicBezTo>
                <a:lnTo>
                  <a:pt x="16170" y="20764"/>
                </a:lnTo>
                <a:cubicBezTo>
                  <a:pt x="16221" y="20442"/>
                  <a:pt x="16258" y="20118"/>
                  <a:pt x="16280" y="19795"/>
                </a:cubicBezTo>
                <a:cubicBezTo>
                  <a:pt x="16359" y="18927"/>
                  <a:pt x="16359" y="18059"/>
                  <a:pt x="16333" y="17191"/>
                </a:cubicBezTo>
                <a:cubicBezTo>
                  <a:pt x="16325" y="16699"/>
                  <a:pt x="16287" y="16210"/>
                  <a:pt x="16219" y="15726"/>
                </a:cubicBezTo>
                <a:lnTo>
                  <a:pt x="16219" y="15726"/>
                </a:lnTo>
                <a:cubicBezTo>
                  <a:pt x="16164" y="13926"/>
                  <a:pt x="16059" y="12126"/>
                  <a:pt x="15859" y="10327"/>
                </a:cubicBezTo>
                <a:cubicBezTo>
                  <a:pt x="15780" y="9485"/>
                  <a:pt x="15623" y="8643"/>
                  <a:pt x="15333" y="7854"/>
                </a:cubicBezTo>
                <a:cubicBezTo>
                  <a:pt x="15070" y="7171"/>
                  <a:pt x="14676" y="6566"/>
                  <a:pt x="14176" y="6040"/>
                </a:cubicBezTo>
                <a:cubicBezTo>
                  <a:pt x="13177" y="5119"/>
                  <a:pt x="11967" y="4435"/>
                  <a:pt x="10652" y="4067"/>
                </a:cubicBezTo>
                <a:cubicBezTo>
                  <a:pt x="9994" y="3857"/>
                  <a:pt x="9311" y="3673"/>
                  <a:pt x="8627" y="3515"/>
                </a:cubicBezTo>
                <a:cubicBezTo>
                  <a:pt x="8013" y="3376"/>
                  <a:pt x="7384" y="3223"/>
                  <a:pt x="6763" y="3223"/>
                </a:cubicBezTo>
                <a:cubicBezTo>
                  <a:pt x="6559" y="3223"/>
                  <a:pt x="6356" y="3239"/>
                  <a:pt x="6155" y="3278"/>
                </a:cubicBezTo>
                <a:cubicBezTo>
                  <a:pt x="4761" y="3594"/>
                  <a:pt x="4182" y="5014"/>
                  <a:pt x="3998" y="6276"/>
                </a:cubicBezTo>
                <a:cubicBezTo>
                  <a:pt x="3866" y="7092"/>
                  <a:pt x="3814" y="7907"/>
                  <a:pt x="3761" y="8749"/>
                </a:cubicBezTo>
                <a:cubicBezTo>
                  <a:pt x="3709" y="9695"/>
                  <a:pt x="3682" y="10642"/>
                  <a:pt x="3656" y="11589"/>
                </a:cubicBezTo>
                <a:cubicBezTo>
                  <a:pt x="3630" y="13404"/>
                  <a:pt x="3577" y="15271"/>
                  <a:pt x="3893" y="17086"/>
                </a:cubicBezTo>
                <a:cubicBezTo>
                  <a:pt x="4129" y="18480"/>
                  <a:pt x="4734" y="19821"/>
                  <a:pt x="5629" y="20925"/>
                </a:cubicBezTo>
                <a:cubicBezTo>
                  <a:pt x="6298" y="21750"/>
                  <a:pt x="7109" y="22441"/>
                  <a:pt x="8006" y="23003"/>
                </a:cubicBezTo>
                <a:lnTo>
                  <a:pt x="8006" y="23003"/>
                </a:lnTo>
                <a:cubicBezTo>
                  <a:pt x="6231" y="22518"/>
                  <a:pt x="4495" y="21839"/>
                  <a:pt x="3156" y="20610"/>
                </a:cubicBezTo>
                <a:cubicBezTo>
                  <a:pt x="2131" y="19663"/>
                  <a:pt x="1421" y="18401"/>
                  <a:pt x="1158" y="17007"/>
                </a:cubicBezTo>
                <a:cubicBezTo>
                  <a:pt x="842" y="15402"/>
                  <a:pt x="737" y="13746"/>
                  <a:pt x="789" y="12115"/>
                </a:cubicBezTo>
                <a:cubicBezTo>
                  <a:pt x="816" y="10353"/>
                  <a:pt x="947" y="8617"/>
                  <a:pt x="1210" y="6881"/>
                </a:cubicBezTo>
                <a:cubicBezTo>
                  <a:pt x="1315" y="6013"/>
                  <a:pt x="1473" y="5145"/>
                  <a:pt x="1684" y="4304"/>
                </a:cubicBezTo>
                <a:cubicBezTo>
                  <a:pt x="1789" y="3620"/>
                  <a:pt x="1999" y="2936"/>
                  <a:pt x="2315" y="2331"/>
                </a:cubicBezTo>
                <a:cubicBezTo>
                  <a:pt x="2604" y="1727"/>
                  <a:pt x="3077" y="1253"/>
                  <a:pt x="3682" y="964"/>
                </a:cubicBezTo>
                <a:cubicBezTo>
                  <a:pt x="4250" y="751"/>
                  <a:pt x="4861" y="644"/>
                  <a:pt x="5476" y="644"/>
                </a:cubicBezTo>
                <a:close/>
                <a:moveTo>
                  <a:pt x="5469" y="0"/>
                </a:moveTo>
                <a:cubicBezTo>
                  <a:pt x="4140" y="0"/>
                  <a:pt x="2760" y="268"/>
                  <a:pt x="1894" y="1385"/>
                </a:cubicBezTo>
                <a:cubicBezTo>
                  <a:pt x="1447" y="2016"/>
                  <a:pt x="1131" y="2726"/>
                  <a:pt x="973" y="3489"/>
                </a:cubicBezTo>
                <a:cubicBezTo>
                  <a:pt x="763" y="4356"/>
                  <a:pt x="605" y="5224"/>
                  <a:pt x="474" y="6119"/>
                </a:cubicBezTo>
                <a:cubicBezTo>
                  <a:pt x="184" y="7960"/>
                  <a:pt x="53" y="9827"/>
                  <a:pt x="27" y="11720"/>
                </a:cubicBezTo>
                <a:cubicBezTo>
                  <a:pt x="0" y="13483"/>
                  <a:pt x="132" y="15271"/>
                  <a:pt x="474" y="17007"/>
                </a:cubicBezTo>
                <a:cubicBezTo>
                  <a:pt x="763" y="18506"/>
                  <a:pt x="1526" y="19900"/>
                  <a:pt x="2657" y="20952"/>
                </a:cubicBezTo>
                <a:cubicBezTo>
                  <a:pt x="3709" y="21846"/>
                  <a:pt x="4918" y="22503"/>
                  <a:pt x="6207" y="22924"/>
                </a:cubicBezTo>
                <a:cubicBezTo>
                  <a:pt x="7325" y="23304"/>
                  <a:pt x="8463" y="23609"/>
                  <a:pt x="9603" y="23837"/>
                </a:cubicBezTo>
                <a:lnTo>
                  <a:pt x="9603" y="23837"/>
                </a:lnTo>
                <a:cubicBezTo>
                  <a:pt x="9996" y="24005"/>
                  <a:pt x="10398" y="24153"/>
                  <a:pt x="10805" y="24281"/>
                </a:cubicBezTo>
                <a:lnTo>
                  <a:pt x="10805" y="24281"/>
                </a:lnTo>
                <a:cubicBezTo>
                  <a:pt x="11526" y="24700"/>
                  <a:pt x="12339" y="24955"/>
                  <a:pt x="13173" y="24955"/>
                </a:cubicBezTo>
                <a:cubicBezTo>
                  <a:pt x="13244" y="24955"/>
                  <a:pt x="13316" y="24953"/>
                  <a:pt x="13387" y="24949"/>
                </a:cubicBezTo>
                <a:cubicBezTo>
                  <a:pt x="13575" y="24943"/>
                  <a:pt x="13759" y="24922"/>
                  <a:pt x="13939" y="24886"/>
                </a:cubicBezTo>
                <a:lnTo>
                  <a:pt x="13939" y="24886"/>
                </a:lnTo>
                <a:cubicBezTo>
                  <a:pt x="14167" y="24903"/>
                  <a:pt x="14395" y="24914"/>
                  <a:pt x="14623" y="24923"/>
                </a:cubicBezTo>
                <a:cubicBezTo>
                  <a:pt x="14726" y="24930"/>
                  <a:pt x="14829" y="24933"/>
                  <a:pt x="14931" y="24933"/>
                </a:cubicBezTo>
                <a:cubicBezTo>
                  <a:pt x="15643" y="24933"/>
                  <a:pt x="16347" y="24775"/>
                  <a:pt x="16990" y="24476"/>
                </a:cubicBezTo>
                <a:cubicBezTo>
                  <a:pt x="18384" y="23687"/>
                  <a:pt x="18673" y="21846"/>
                  <a:pt x="18857" y="20399"/>
                </a:cubicBezTo>
                <a:cubicBezTo>
                  <a:pt x="19068" y="18558"/>
                  <a:pt x="19094" y="16691"/>
                  <a:pt x="18989" y="14824"/>
                </a:cubicBezTo>
                <a:cubicBezTo>
                  <a:pt x="18910" y="13167"/>
                  <a:pt x="18779" y="11536"/>
                  <a:pt x="18568" y="9932"/>
                </a:cubicBezTo>
                <a:cubicBezTo>
                  <a:pt x="18384" y="8433"/>
                  <a:pt x="17990" y="6986"/>
                  <a:pt x="17385" y="5619"/>
                </a:cubicBezTo>
                <a:cubicBezTo>
                  <a:pt x="16780" y="4278"/>
                  <a:pt x="15859" y="3120"/>
                  <a:pt x="14676" y="2253"/>
                </a:cubicBezTo>
                <a:cubicBezTo>
                  <a:pt x="12230" y="464"/>
                  <a:pt x="8995" y="122"/>
                  <a:pt x="6076" y="17"/>
                </a:cubicBezTo>
                <a:cubicBezTo>
                  <a:pt x="5876" y="7"/>
                  <a:pt x="5673" y="0"/>
                  <a:pt x="5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18"/>
          <p:cNvGrpSpPr/>
          <p:nvPr/>
        </p:nvGrpSpPr>
        <p:grpSpPr>
          <a:xfrm rot="403153">
            <a:off x="8041585" y="2332523"/>
            <a:ext cx="360298" cy="2462147"/>
            <a:chOff x="11647063" y="2882548"/>
            <a:chExt cx="360309" cy="2462225"/>
          </a:xfrm>
        </p:grpSpPr>
        <p:sp>
          <p:nvSpPr>
            <p:cNvPr id="514" name="Google Shape;514;p18"/>
            <p:cNvSpPr/>
            <p:nvPr/>
          </p:nvSpPr>
          <p:spPr>
            <a:xfrm rot="10800000" flipH="1">
              <a:off x="11840275" y="2882548"/>
              <a:ext cx="126551" cy="9553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rot="10800000" flipH="1">
              <a:off x="11704301" y="3176014"/>
              <a:ext cx="152768" cy="112224"/>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rot="10800000" flipH="1">
              <a:off x="11783037" y="3426482"/>
              <a:ext cx="78834" cy="9317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rot="10800000" flipH="1">
              <a:off x="11711467" y="3891764"/>
              <a:ext cx="138526" cy="112224"/>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rot="10800000" flipH="1">
              <a:off x="11806894" y="4235310"/>
              <a:ext cx="57333" cy="57337"/>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rot="10800000" flipH="1">
              <a:off x="11761539" y="4481058"/>
              <a:ext cx="119384" cy="88364"/>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rot="10800000" flipH="1">
              <a:off x="11647063" y="4710116"/>
              <a:ext cx="128910" cy="97890"/>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p:nvPr/>
          </p:nvSpPr>
          <p:spPr>
            <a:xfrm rot="10800000" flipH="1">
              <a:off x="11885629" y="4669475"/>
              <a:ext cx="121743" cy="97980"/>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8"/>
            <p:cNvSpPr/>
            <p:nvPr/>
          </p:nvSpPr>
          <p:spPr>
            <a:xfrm rot="10800000" flipH="1">
              <a:off x="11842724" y="4872318"/>
              <a:ext cx="95526" cy="76479"/>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p:nvPr/>
          </p:nvSpPr>
          <p:spPr>
            <a:xfrm rot="10800000" flipH="1">
              <a:off x="11845082" y="5246884"/>
              <a:ext cx="119384" cy="97890"/>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18"/>
          <p:cNvSpPr/>
          <p:nvPr/>
        </p:nvSpPr>
        <p:spPr>
          <a:xfrm rot="-2826398">
            <a:off x="2828859" y="4945979"/>
            <a:ext cx="2667124" cy="1451798"/>
          </a:xfrm>
          <a:custGeom>
            <a:avLst/>
            <a:gdLst/>
            <a:ahLst/>
            <a:cxnLst/>
            <a:rect l="l" t="t" r="r" b="b"/>
            <a:pathLst>
              <a:path w="26511" h="14431" extrusionOk="0">
                <a:moveTo>
                  <a:pt x="11832" y="0"/>
                </a:moveTo>
                <a:cubicBezTo>
                  <a:pt x="11214" y="0"/>
                  <a:pt x="10599" y="12"/>
                  <a:pt x="9994" y="39"/>
                </a:cubicBezTo>
                <a:cubicBezTo>
                  <a:pt x="8732" y="144"/>
                  <a:pt x="7548" y="513"/>
                  <a:pt x="6444" y="1144"/>
                </a:cubicBezTo>
                <a:cubicBezTo>
                  <a:pt x="4681" y="2064"/>
                  <a:pt x="2919" y="3090"/>
                  <a:pt x="1710" y="4615"/>
                </a:cubicBezTo>
                <a:cubicBezTo>
                  <a:pt x="526" y="6141"/>
                  <a:pt x="0" y="8271"/>
                  <a:pt x="921" y="9954"/>
                </a:cubicBezTo>
                <a:cubicBezTo>
                  <a:pt x="1447" y="10927"/>
                  <a:pt x="2393" y="11638"/>
                  <a:pt x="3393" y="12190"/>
                </a:cubicBezTo>
                <a:cubicBezTo>
                  <a:pt x="6039" y="13723"/>
                  <a:pt x="9113" y="14431"/>
                  <a:pt x="12227" y="14431"/>
                </a:cubicBezTo>
                <a:cubicBezTo>
                  <a:pt x="15148" y="14431"/>
                  <a:pt x="18104" y="13809"/>
                  <a:pt x="20777" y="12663"/>
                </a:cubicBezTo>
                <a:cubicBezTo>
                  <a:pt x="22671" y="11848"/>
                  <a:pt x="24538" y="10691"/>
                  <a:pt x="25327" y="8876"/>
                </a:cubicBezTo>
                <a:cubicBezTo>
                  <a:pt x="26511" y="6088"/>
                  <a:pt x="24485" y="2827"/>
                  <a:pt x="21671" y="1433"/>
                </a:cubicBezTo>
                <a:cubicBezTo>
                  <a:pt x="19699" y="460"/>
                  <a:pt x="17490" y="171"/>
                  <a:pt x="15280" y="92"/>
                </a:cubicBezTo>
                <a:cubicBezTo>
                  <a:pt x="14150" y="40"/>
                  <a:pt x="12986" y="0"/>
                  <a:pt x="118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25"/>
        <p:cNvGrpSpPr/>
        <p:nvPr/>
      </p:nvGrpSpPr>
      <p:grpSpPr>
        <a:xfrm>
          <a:off x="0" y="0"/>
          <a:ext cx="0" cy="0"/>
          <a:chOff x="0" y="0"/>
          <a:chExt cx="0" cy="0"/>
        </a:xfrm>
      </p:grpSpPr>
      <p:sp>
        <p:nvSpPr>
          <p:cNvPr id="526" name="Google Shape;526;p19"/>
          <p:cNvSpPr txBox="1">
            <a:spLocks noGrp="1"/>
          </p:cNvSpPr>
          <p:nvPr>
            <p:ph type="title" hasCustomPrompt="1"/>
          </p:nvPr>
        </p:nvSpPr>
        <p:spPr>
          <a:xfrm>
            <a:off x="764150" y="597074"/>
            <a:ext cx="2515500" cy="82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7" name="Google Shape;527;p19"/>
          <p:cNvSpPr txBox="1">
            <a:spLocks noGrp="1"/>
          </p:cNvSpPr>
          <p:nvPr>
            <p:ph type="subTitle" idx="1"/>
          </p:nvPr>
        </p:nvSpPr>
        <p:spPr>
          <a:xfrm>
            <a:off x="975500" y="1425125"/>
            <a:ext cx="2092800" cy="51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8" name="Google Shape;528;p19"/>
          <p:cNvSpPr txBox="1">
            <a:spLocks noGrp="1"/>
          </p:cNvSpPr>
          <p:nvPr>
            <p:ph type="title" idx="2" hasCustomPrompt="1"/>
          </p:nvPr>
        </p:nvSpPr>
        <p:spPr>
          <a:xfrm>
            <a:off x="3314250" y="1895201"/>
            <a:ext cx="2515500" cy="82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9" name="Google Shape;529;p19"/>
          <p:cNvSpPr txBox="1">
            <a:spLocks noGrp="1"/>
          </p:cNvSpPr>
          <p:nvPr>
            <p:ph type="subTitle" idx="3"/>
          </p:nvPr>
        </p:nvSpPr>
        <p:spPr>
          <a:xfrm>
            <a:off x="3525600" y="2723200"/>
            <a:ext cx="2092800" cy="51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0" name="Google Shape;530;p19"/>
          <p:cNvSpPr txBox="1">
            <a:spLocks noGrp="1"/>
          </p:cNvSpPr>
          <p:nvPr>
            <p:ph type="title" idx="4" hasCustomPrompt="1"/>
          </p:nvPr>
        </p:nvSpPr>
        <p:spPr>
          <a:xfrm>
            <a:off x="5864350" y="3193299"/>
            <a:ext cx="2515500" cy="82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1" name="Google Shape;531;p19"/>
          <p:cNvSpPr txBox="1">
            <a:spLocks noGrp="1"/>
          </p:cNvSpPr>
          <p:nvPr>
            <p:ph type="subTitle" idx="5"/>
          </p:nvPr>
        </p:nvSpPr>
        <p:spPr>
          <a:xfrm>
            <a:off x="6075700" y="4021300"/>
            <a:ext cx="2092800" cy="51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2" name="Google Shape;532;p19"/>
          <p:cNvSpPr/>
          <p:nvPr/>
        </p:nvSpPr>
        <p:spPr>
          <a:xfrm rot="7311404">
            <a:off x="6930033" y="-102201"/>
            <a:ext cx="2021203" cy="3354148"/>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561924" y="3226625"/>
            <a:ext cx="2213870" cy="248659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19"/>
          <p:cNvGrpSpPr/>
          <p:nvPr/>
        </p:nvGrpSpPr>
        <p:grpSpPr>
          <a:xfrm>
            <a:off x="3446766" y="322631"/>
            <a:ext cx="2171635" cy="1029931"/>
            <a:chOff x="-141534" y="3719281"/>
            <a:chExt cx="2171635" cy="1029931"/>
          </a:xfrm>
        </p:grpSpPr>
        <p:sp>
          <p:nvSpPr>
            <p:cNvPr id="535" name="Google Shape;535;p19"/>
            <p:cNvSpPr/>
            <p:nvPr/>
          </p:nvSpPr>
          <p:spPr>
            <a:xfrm>
              <a:off x="-139653"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a:off x="-141534"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a:off x="-12572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9"/>
          <p:cNvSpPr/>
          <p:nvPr/>
        </p:nvSpPr>
        <p:spPr>
          <a:xfrm>
            <a:off x="-693775" y="2985863"/>
            <a:ext cx="2591865" cy="1761832"/>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a:off x="7926607" y="867242"/>
            <a:ext cx="1336173" cy="990769"/>
          </a:xfrm>
          <a:custGeom>
            <a:avLst/>
            <a:gdLst/>
            <a:ahLst/>
            <a:cxnLst/>
            <a:rect l="l" t="t" r="r" b="b"/>
            <a:pathLst>
              <a:path w="21199" h="15719" extrusionOk="0">
                <a:moveTo>
                  <a:pt x="3676" y="0"/>
                </a:moveTo>
                <a:cubicBezTo>
                  <a:pt x="3354" y="0"/>
                  <a:pt x="3032" y="5"/>
                  <a:pt x="2709" y="18"/>
                </a:cubicBezTo>
                <a:cubicBezTo>
                  <a:pt x="1657" y="44"/>
                  <a:pt x="447" y="307"/>
                  <a:pt x="27" y="1412"/>
                </a:cubicBezTo>
                <a:cubicBezTo>
                  <a:pt x="0" y="1543"/>
                  <a:pt x="27" y="1675"/>
                  <a:pt x="132" y="1780"/>
                </a:cubicBezTo>
                <a:cubicBezTo>
                  <a:pt x="579" y="2122"/>
                  <a:pt x="1105" y="2385"/>
                  <a:pt x="1657" y="2569"/>
                </a:cubicBezTo>
                <a:cubicBezTo>
                  <a:pt x="2183" y="2700"/>
                  <a:pt x="2762" y="2806"/>
                  <a:pt x="3314" y="2858"/>
                </a:cubicBezTo>
                <a:cubicBezTo>
                  <a:pt x="3764" y="2905"/>
                  <a:pt x="4218" y="2935"/>
                  <a:pt x="4672" y="2957"/>
                </a:cubicBezTo>
                <a:lnTo>
                  <a:pt x="4672" y="2957"/>
                </a:lnTo>
                <a:cubicBezTo>
                  <a:pt x="4229" y="3026"/>
                  <a:pt x="3784" y="3113"/>
                  <a:pt x="3367" y="3226"/>
                </a:cubicBezTo>
                <a:cubicBezTo>
                  <a:pt x="3051" y="3279"/>
                  <a:pt x="2762" y="3384"/>
                  <a:pt x="2446" y="3463"/>
                </a:cubicBezTo>
                <a:cubicBezTo>
                  <a:pt x="2183" y="3516"/>
                  <a:pt x="1946" y="3647"/>
                  <a:pt x="1710" y="3805"/>
                </a:cubicBezTo>
                <a:cubicBezTo>
                  <a:pt x="1315" y="4094"/>
                  <a:pt x="1236" y="4647"/>
                  <a:pt x="1526" y="5067"/>
                </a:cubicBezTo>
                <a:cubicBezTo>
                  <a:pt x="1841" y="5488"/>
                  <a:pt x="2367" y="5725"/>
                  <a:pt x="2893" y="5725"/>
                </a:cubicBezTo>
                <a:cubicBezTo>
                  <a:pt x="3112" y="5734"/>
                  <a:pt x="3334" y="5737"/>
                  <a:pt x="3558" y="5737"/>
                </a:cubicBezTo>
                <a:cubicBezTo>
                  <a:pt x="3644" y="5737"/>
                  <a:pt x="3730" y="5736"/>
                  <a:pt x="3817" y="5735"/>
                </a:cubicBezTo>
                <a:lnTo>
                  <a:pt x="3817" y="5735"/>
                </a:lnTo>
                <a:cubicBezTo>
                  <a:pt x="3407" y="5794"/>
                  <a:pt x="3005" y="5878"/>
                  <a:pt x="2604" y="5988"/>
                </a:cubicBezTo>
                <a:cubicBezTo>
                  <a:pt x="2315" y="6067"/>
                  <a:pt x="2025" y="6172"/>
                  <a:pt x="1762" y="6277"/>
                </a:cubicBezTo>
                <a:cubicBezTo>
                  <a:pt x="1526" y="6356"/>
                  <a:pt x="1315" y="6514"/>
                  <a:pt x="1157" y="6698"/>
                </a:cubicBezTo>
                <a:cubicBezTo>
                  <a:pt x="947" y="7093"/>
                  <a:pt x="1079" y="7592"/>
                  <a:pt x="1447" y="7855"/>
                </a:cubicBezTo>
                <a:cubicBezTo>
                  <a:pt x="1802" y="8092"/>
                  <a:pt x="2260" y="8122"/>
                  <a:pt x="2700" y="8122"/>
                </a:cubicBezTo>
                <a:cubicBezTo>
                  <a:pt x="2847" y="8122"/>
                  <a:pt x="2992" y="8118"/>
                  <a:pt x="3130" y="8118"/>
                </a:cubicBezTo>
                <a:cubicBezTo>
                  <a:pt x="4484" y="8145"/>
                  <a:pt x="5839" y="8158"/>
                  <a:pt x="7193" y="8158"/>
                </a:cubicBezTo>
                <a:cubicBezTo>
                  <a:pt x="7857" y="8158"/>
                  <a:pt x="8520" y="8155"/>
                  <a:pt x="9184" y="8148"/>
                </a:cubicBezTo>
                <a:lnTo>
                  <a:pt x="9184" y="8148"/>
                </a:lnTo>
                <a:cubicBezTo>
                  <a:pt x="7981" y="8241"/>
                  <a:pt x="6782" y="8331"/>
                  <a:pt x="5576" y="8408"/>
                </a:cubicBezTo>
                <a:cubicBezTo>
                  <a:pt x="5050" y="8434"/>
                  <a:pt x="4524" y="8486"/>
                  <a:pt x="3998" y="8539"/>
                </a:cubicBezTo>
                <a:cubicBezTo>
                  <a:pt x="3630" y="8592"/>
                  <a:pt x="3288" y="8776"/>
                  <a:pt x="2998" y="9012"/>
                </a:cubicBezTo>
                <a:cubicBezTo>
                  <a:pt x="2735" y="9328"/>
                  <a:pt x="2709" y="9801"/>
                  <a:pt x="2946" y="10170"/>
                </a:cubicBezTo>
                <a:cubicBezTo>
                  <a:pt x="3209" y="10512"/>
                  <a:pt x="3603" y="10801"/>
                  <a:pt x="4024" y="10932"/>
                </a:cubicBezTo>
                <a:cubicBezTo>
                  <a:pt x="4162" y="10973"/>
                  <a:pt x="4302" y="11006"/>
                  <a:pt x="4444" y="11032"/>
                </a:cubicBezTo>
                <a:lnTo>
                  <a:pt x="4444" y="11032"/>
                </a:lnTo>
                <a:cubicBezTo>
                  <a:pt x="3978" y="11130"/>
                  <a:pt x="3527" y="11252"/>
                  <a:pt x="3077" y="11432"/>
                </a:cubicBezTo>
                <a:cubicBezTo>
                  <a:pt x="2683" y="11590"/>
                  <a:pt x="2288" y="11853"/>
                  <a:pt x="2341" y="12300"/>
                </a:cubicBezTo>
                <a:cubicBezTo>
                  <a:pt x="2394" y="12721"/>
                  <a:pt x="2683" y="13036"/>
                  <a:pt x="3077" y="13168"/>
                </a:cubicBezTo>
                <a:cubicBezTo>
                  <a:pt x="3363" y="13273"/>
                  <a:pt x="3658" y="13353"/>
                  <a:pt x="3956" y="13411"/>
                </a:cubicBezTo>
                <a:lnTo>
                  <a:pt x="3956" y="13411"/>
                </a:lnTo>
                <a:cubicBezTo>
                  <a:pt x="3330" y="13599"/>
                  <a:pt x="2731" y="13921"/>
                  <a:pt x="2446" y="14509"/>
                </a:cubicBezTo>
                <a:cubicBezTo>
                  <a:pt x="2262" y="14904"/>
                  <a:pt x="2472" y="15377"/>
                  <a:pt x="2893" y="15509"/>
                </a:cubicBezTo>
                <a:cubicBezTo>
                  <a:pt x="3184" y="15621"/>
                  <a:pt x="3504" y="15635"/>
                  <a:pt x="3823" y="15635"/>
                </a:cubicBezTo>
                <a:cubicBezTo>
                  <a:pt x="3928" y="15635"/>
                  <a:pt x="4033" y="15634"/>
                  <a:pt x="4137" y="15634"/>
                </a:cubicBezTo>
                <a:cubicBezTo>
                  <a:pt x="4232" y="15634"/>
                  <a:pt x="4326" y="15635"/>
                  <a:pt x="4419" y="15640"/>
                </a:cubicBezTo>
                <a:cubicBezTo>
                  <a:pt x="7022" y="15666"/>
                  <a:pt x="9626" y="15693"/>
                  <a:pt x="12230" y="15719"/>
                </a:cubicBezTo>
                <a:cubicBezTo>
                  <a:pt x="15123" y="15719"/>
                  <a:pt x="18016" y="15719"/>
                  <a:pt x="20909" y="15666"/>
                </a:cubicBezTo>
                <a:cubicBezTo>
                  <a:pt x="21198" y="15640"/>
                  <a:pt x="21198" y="15246"/>
                  <a:pt x="20909" y="15219"/>
                </a:cubicBezTo>
                <a:cubicBezTo>
                  <a:pt x="18211" y="15248"/>
                  <a:pt x="15497" y="15269"/>
                  <a:pt x="12780" y="15269"/>
                </a:cubicBezTo>
                <a:cubicBezTo>
                  <a:pt x="10545" y="15269"/>
                  <a:pt x="8308" y="15255"/>
                  <a:pt x="6076" y="15219"/>
                </a:cubicBezTo>
                <a:lnTo>
                  <a:pt x="4261" y="15167"/>
                </a:lnTo>
                <a:lnTo>
                  <a:pt x="3446" y="15167"/>
                </a:lnTo>
                <a:cubicBezTo>
                  <a:pt x="3261" y="15167"/>
                  <a:pt x="3077" y="15114"/>
                  <a:pt x="2920" y="15009"/>
                </a:cubicBezTo>
                <a:cubicBezTo>
                  <a:pt x="2604" y="14746"/>
                  <a:pt x="3288" y="14272"/>
                  <a:pt x="3498" y="14141"/>
                </a:cubicBezTo>
                <a:cubicBezTo>
                  <a:pt x="3866" y="13931"/>
                  <a:pt x="4287" y="13773"/>
                  <a:pt x="4734" y="13720"/>
                </a:cubicBezTo>
                <a:cubicBezTo>
                  <a:pt x="5029" y="13671"/>
                  <a:pt x="5334" y="13642"/>
                  <a:pt x="5643" y="13621"/>
                </a:cubicBezTo>
                <a:lnTo>
                  <a:pt x="5643" y="13621"/>
                </a:lnTo>
                <a:cubicBezTo>
                  <a:pt x="6282" y="13675"/>
                  <a:pt x="6924" y="13700"/>
                  <a:pt x="7562" y="13700"/>
                </a:cubicBezTo>
                <a:cubicBezTo>
                  <a:pt x="7751" y="13700"/>
                  <a:pt x="7939" y="13698"/>
                  <a:pt x="8127" y="13694"/>
                </a:cubicBezTo>
                <a:cubicBezTo>
                  <a:pt x="9337" y="13694"/>
                  <a:pt x="10547" y="13668"/>
                  <a:pt x="11756" y="13668"/>
                </a:cubicBezTo>
                <a:cubicBezTo>
                  <a:pt x="14518" y="13615"/>
                  <a:pt x="17279" y="13510"/>
                  <a:pt x="20015" y="13352"/>
                </a:cubicBezTo>
                <a:cubicBezTo>
                  <a:pt x="20383" y="13352"/>
                  <a:pt x="20383" y="12826"/>
                  <a:pt x="20015" y="12826"/>
                </a:cubicBezTo>
                <a:cubicBezTo>
                  <a:pt x="19020" y="12806"/>
                  <a:pt x="18029" y="12797"/>
                  <a:pt x="17040" y="12797"/>
                </a:cubicBezTo>
                <a:cubicBezTo>
                  <a:pt x="15438" y="12797"/>
                  <a:pt x="13839" y="12820"/>
                  <a:pt x="12230" y="12852"/>
                </a:cubicBezTo>
                <a:cubicBezTo>
                  <a:pt x="10967" y="12905"/>
                  <a:pt x="9705" y="12957"/>
                  <a:pt x="8416" y="13010"/>
                </a:cubicBezTo>
                <a:cubicBezTo>
                  <a:pt x="7456" y="13053"/>
                  <a:pt x="6478" y="13061"/>
                  <a:pt x="5511" y="13147"/>
                </a:cubicBezTo>
                <a:lnTo>
                  <a:pt x="5511" y="13147"/>
                </a:lnTo>
                <a:cubicBezTo>
                  <a:pt x="5187" y="13119"/>
                  <a:pt x="4869" y="13082"/>
                  <a:pt x="4550" y="13036"/>
                </a:cubicBezTo>
                <a:cubicBezTo>
                  <a:pt x="4050" y="13010"/>
                  <a:pt x="3577" y="12879"/>
                  <a:pt x="3130" y="12668"/>
                </a:cubicBezTo>
                <a:cubicBezTo>
                  <a:pt x="2998" y="12589"/>
                  <a:pt x="2788" y="12458"/>
                  <a:pt x="2788" y="12300"/>
                </a:cubicBezTo>
                <a:cubicBezTo>
                  <a:pt x="2788" y="12142"/>
                  <a:pt x="2946" y="11984"/>
                  <a:pt x="3130" y="11932"/>
                </a:cubicBezTo>
                <a:cubicBezTo>
                  <a:pt x="3603" y="11721"/>
                  <a:pt x="4103" y="11564"/>
                  <a:pt x="4603" y="11485"/>
                </a:cubicBezTo>
                <a:cubicBezTo>
                  <a:pt x="5681" y="11301"/>
                  <a:pt x="6786" y="11222"/>
                  <a:pt x="7864" y="11222"/>
                </a:cubicBezTo>
                <a:lnTo>
                  <a:pt x="11336" y="11116"/>
                </a:lnTo>
                <a:lnTo>
                  <a:pt x="19173" y="10880"/>
                </a:lnTo>
                <a:cubicBezTo>
                  <a:pt x="19489" y="10880"/>
                  <a:pt x="19489" y="10406"/>
                  <a:pt x="19173" y="10406"/>
                </a:cubicBezTo>
                <a:lnTo>
                  <a:pt x="19173" y="10406"/>
                </a:lnTo>
                <a:lnTo>
                  <a:pt x="19173" y="10406"/>
                </a:lnTo>
                <a:cubicBezTo>
                  <a:pt x="16832" y="10459"/>
                  <a:pt x="14465" y="10512"/>
                  <a:pt x="12125" y="10564"/>
                </a:cubicBezTo>
                <a:lnTo>
                  <a:pt x="8600" y="10643"/>
                </a:lnTo>
                <a:cubicBezTo>
                  <a:pt x="7654" y="10643"/>
                  <a:pt x="6687" y="10701"/>
                  <a:pt x="5719" y="10701"/>
                </a:cubicBezTo>
                <a:cubicBezTo>
                  <a:pt x="5557" y="10701"/>
                  <a:pt x="5395" y="10699"/>
                  <a:pt x="5234" y="10696"/>
                </a:cubicBezTo>
                <a:cubicBezTo>
                  <a:pt x="4787" y="10696"/>
                  <a:pt x="4340" y="10617"/>
                  <a:pt x="3919" y="10459"/>
                </a:cubicBezTo>
                <a:cubicBezTo>
                  <a:pt x="3603" y="10301"/>
                  <a:pt x="3077" y="9933"/>
                  <a:pt x="3209" y="9460"/>
                </a:cubicBezTo>
                <a:cubicBezTo>
                  <a:pt x="3288" y="9144"/>
                  <a:pt x="3709" y="8986"/>
                  <a:pt x="4024" y="8934"/>
                </a:cubicBezTo>
                <a:cubicBezTo>
                  <a:pt x="4524" y="8828"/>
                  <a:pt x="5024" y="8776"/>
                  <a:pt x="5523" y="8776"/>
                </a:cubicBezTo>
                <a:cubicBezTo>
                  <a:pt x="7864" y="8592"/>
                  <a:pt x="10205" y="8460"/>
                  <a:pt x="12545" y="8302"/>
                </a:cubicBezTo>
                <a:cubicBezTo>
                  <a:pt x="15175" y="8118"/>
                  <a:pt x="17805" y="7987"/>
                  <a:pt x="20435" y="7803"/>
                </a:cubicBezTo>
                <a:cubicBezTo>
                  <a:pt x="20751" y="7776"/>
                  <a:pt x="20777" y="7250"/>
                  <a:pt x="20435" y="7250"/>
                </a:cubicBezTo>
                <a:cubicBezTo>
                  <a:pt x="15254" y="7566"/>
                  <a:pt x="10073" y="7750"/>
                  <a:pt x="4892" y="7750"/>
                </a:cubicBezTo>
                <a:lnTo>
                  <a:pt x="2972" y="7750"/>
                </a:lnTo>
                <a:cubicBezTo>
                  <a:pt x="2863" y="7750"/>
                  <a:pt x="2737" y="7754"/>
                  <a:pt x="2605" y="7754"/>
                </a:cubicBezTo>
                <a:cubicBezTo>
                  <a:pt x="2164" y="7754"/>
                  <a:pt x="1655" y="7708"/>
                  <a:pt x="1473" y="7303"/>
                </a:cubicBezTo>
                <a:cubicBezTo>
                  <a:pt x="1236" y="6751"/>
                  <a:pt x="2131" y="6540"/>
                  <a:pt x="2472" y="6435"/>
                </a:cubicBezTo>
                <a:cubicBezTo>
                  <a:pt x="3025" y="6251"/>
                  <a:pt x="3603" y="6146"/>
                  <a:pt x="4156" y="6093"/>
                </a:cubicBezTo>
                <a:cubicBezTo>
                  <a:pt x="5365" y="5962"/>
                  <a:pt x="6602" y="5988"/>
                  <a:pt x="7811" y="5962"/>
                </a:cubicBezTo>
                <a:cubicBezTo>
                  <a:pt x="9126" y="5935"/>
                  <a:pt x="10415" y="5909"/>
                  <a:pt x="11730" y="5909"/>
                </a:cubicBezTo>
                <a:cubicBezTo>
                  <a:pt x="14623" y="5856"/>
                  <a:pt x="17516" y="5856"/>
                  <a:pt x="20409" y="5804"/>
                </a:cubicBezTo>
                <a:cubicBezTo>
                  <a:pt x="20725" y="5778"/>
                  <a:pt x="20725" y="5330"/>
                  <a:pt x="20409" y="5304"/>
                </a:cubicBezTo>
                <a:cubicBezTo>
                  <a:pt x="20400" y="5304"/>
                  <a:pt x="20392" y="5304"/>
                  <a:pt x="20383" y="5304"/>
                </a:cubicBezTo>
                <a:lnTo>
                  <a:pt x="20383" y="5304"/>
                </a:lnTo>
                <a:lnTo>
                  <a:pt x="20383" y="5278"/>
                </a:lnTo>
                <a:cubicBezTo>
                  <a:pt x="19648" y="5292"/>
                  <a:pt x="18914" y="5306"/>
                  <a:pt x="18180" y="5321"/>
                </a:cubicBezTo>
                <a:lnTo>
                  <a:pt x="18180" y="5321"/>
                </a:lnTo>
                <a:cubicBezTo>
                  <a:pt x="16267" y="5330"/>
                  <a:pt x="14353" y="5330"/>
                  <a:pt x="12440" y="5330"/>
                </a:cubicBezTo>
                <a:lnTo>
                  <a:pt x="3603" y="5330"/>
                </a:lnTo>
                <a:cubicBezTo>
                  <a:pt x="3288" y="5330"/>
                  <a:pt x="2972" y="5330"/>
                  <a:pt x="2657" y="5278"/>
                </a:cubicBezTo>
                <a:cubicBezTo>
                  <a:pt x="2420" y="5252"/>
                  <a:pt x="2183" y="5146"/>
                  <a:pt x="1999" y="4962"/>
                </a:cubicBezTo>
                <a:cubicBezTo>
                  <a:pt x="1841" y="4804"/>
                  <a:pt x="1789" y="4568"/>
                  <a:pt x="1868" y="4357"/>
                </a:cubicBezTo>
                <a:cubicBezTo>
                  <a:pt x="1973" y="4173"/>
                  <a:pt x="2157" y="4042"/>
                  <a:pt x="2367" y="4015"/>
                </a:cubicBezTo>
                <a:cubicBezTo>
                  <a:pt x="2657" y="3910"/>
                  <a:pt x="2946" y="3831"/>
                  <a:pt x="3261" y="3752"/>
                </a:cubicBezTo>
                <a:cubicBezTo>
                  <a:pt x="3840" y="3621"/>
                  <a:pt x="4419" y="3516"/>
                  <a:pt x="5024" y="3437"/>
                </a:cubicBezTo>
                <a:cubicBezTo>
                  <a:pt x="6060" y="3287"/>
                  <a:pt x="7107" y="3233"/>
                  <a:pt x="8158" y="3233"/>
                </a:cubicBezTo>
                <a:cubicBezTo>
                  <a:pt x="9505" y="3233"/>
                  <a:pt x="10859" y="3322"/>
                  <a:pt x="12203" y="3411"/>
                </a:cubicBezTo>
                <a:cubicBezTo>
                  <a:pt x="13854" y="3507"/>
                  <a:pt x="15525" y="3632"/>
                  <a:pt x="17191" y="3632"/>
                </a:cubicBezTo>
                <a:cubicBezTo>
                  <a:pt x="18259" y="3632"/>
                  <a:pt x="19325" y="3581"/>
                  <a:pt x="20383" y="3437"/>
                </a:cubicBezTo>
                <a:cubicBezTo>
                  <a:pt x="20619" y="3384"/>
                  <a:pt x="20541" y="3016"/>
                  <a:pt x="20304" y="3016"/>
                </a:cubicBezTo>
                <a:lnTo>
                  <a:pt x="20304" y="2937"/>
                </a:lnTo>
                <a:cubicBezTo>
                  <a:pt x="20115" y="2962"/>
                  <a:pt x="19926" y="2985"/>
                  <a:pt x="19737" y="3005"/>
                </a:cubicBezTo>
                <a:lnTo>
                  <a:pt x="19737" y="3005"/>
                </a:lnTo>
                <a:cubicBezTo>
                  <a:pt x="17187" y="2956"/>
                  <a:pt x="14618" y="2907"/>
                  <a:pt x="12072" y="2858"/>
                </a:cubicBezTo>
                <a:cubicBezTo>
                  <a:pt x="11686" y="2843"/>
                  <a:pt x="11300" y="2829"/>
                  <a:pt x="10915" y="2814"/>
                </a:cubicBezTo>
                <a:lnTo>
                  <a:pt x="10915" y="2814"/>
                </a:lnTo>
                <a:cubicBezTo>
                  <a:pt x="10048" y="2760"/>
                  <a:pt x="9189" y="2720"/>
                  <a:pt x="8331" y="2714"/>
                </a:cubicBezTo>
                <a:lnTo>
                  <a:pt x="8331" y="2714"/>
                </a:lnTo>
                <a:cubicBezTo>
                  <a:pt x="8210" y="2710"/>
                  <a:pt x="8090" y="2705"/>
                  <a:pt x="7969" y="2700"/>
                </a:cubicBezTo>
                <a:cubicBezTo>
                  <a:pt x="6654" y="2622"/>
                  <a:pt x="5365" y="2595"/>
                  <a:pt x="4077" y="2464"/>
                </a:cubicBezTo>
                <a:cubicBezTo>
                  <a:pt x="2981" y="2391"/>
                  <a:pt x="1818" y="2115"/>
                  <a:pt x="900" y="1469"/>
                </a:cubicBezTo>
                <a:lnTo>
                  <a:pt x="900" y="1469"/>
                </a:lnTo>
                <a:cubicBezTo>
                  <a:pt x="1293" y="918"/>
                  <a:pt x="2224" y="833"/>
                  <a:pt x="2814" y="833"/>
                </a:cubicBezTo>
                <a:cubicBezTo>
                  <a:pt x="4103" y="781"/>
                  <a:pt x="5392" y="807"/>
                  <a:pt x="6680" y="781"/>
                </a:cubicBezTo>
                <a:cubicBezTo>
                  <a:pt x="9363" y="781"/>
                  <a:pt x="12046" y="807"/>
                  <a:pt x="14728" y="859"/>
                </a:cubicBezTo>
                <a:cubicBezTo>
                  <a:pt x="16227" y="886"/>
                  <a:pt x="17753" y="938"/>
                  <a:pt x="19278" y="991"/>
                </a:cubicBezTo>
                <a:cubicBezTo>
                  <a:pt x="19567" y="991"/>
                  <a:pt x="19567" y="544"/>
                  <a:pt x="19278" y="544"/>
                </a:cubicBezTo>
                <a:lnTo>
                  <a:pt x="19252" y="465"/>
                </a:lnTo>
                <a:cubicBezTo>
                  <a:pt x="16464" y="333"/>
                  <a:pt x="13676" y="228"/>
                  <a:pt x="10888" y="149"/>
                </a:cubicBezTo>
                <a:cubicBezTo>
                  <a:pt x="9495" y="123"/>
                  <a:pt x="8101" y="97"/>
                  <a:pt x="6707" y="70"/>
                </a:cubicBezTo>
                <a:cubicBezTo>
                  <a:pt x="5708" y="50"/>
                  <a:pt x="4694"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19"/>
          <p:cNvGrpSpPr/>
          <p:nvPr/>
        </p:nvGrpSpPr>
        <p:grpSpPr>
          <a:xfrm rot="5626457">
            <a:off x="3608823" y="2287985"/>
            <a:ext cx="374290" cy="3365971"/>
            <a:chOff x="8346443" y="1270213"/>
            <a:chExt cx="339835" cy="3056115"/>
          </a:xfrm>
        </p:grpSpPr>
        <p:sp>
          <p:nvSpPr>
            <p:cNvPr id="541" name="Google Shape;541;p19"/>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9"/>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9"/>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9"/>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19"/>
          <p:cNvSpPr/>
          <p:nvPr/>
        </p:nvSpPr>
        <p:spPr>
          <a:xfrm rot="-749095">
            <a:off x="-695362" y="-390986"/>
            <a:ext cx="1367302" cy="2395330"/>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603"/>
        <p:cNvGrpSpPr/>
        <p:nvPr/>
      </p:nvGrpSpPr>
      <p:grpSpPr>
        <a:xfrm>
          <a:off x="0" y="0"/>
          <a:ext cx="0" cy="0"/>
          <a:chOff x="0" y="0"/>
          <a:chExt cx="0" cy="0"/>
        </a:xfrm>
      </p:grpSpPr>
      <p:sp>
        <p:nvSpPr>
          <p:cNvPr id="604" name="Google Shape;604;p21"/>
          <p:cNvSpPr txBox="1">
            <a:spLocks noGrp="1"/>
          </p:cNvSpPr>
          <p:nvPr>
            <p:ph type="subTitle" idx="1"/>
          </p:nvPr>
        </p:nvSpPr>
        <p:spPr>
          <a:xfrm flipH="1">
            <a:off x="762000" y="2580450"/>
            <a:ext cx="3697800" cy="163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21"/>
          <p:cNvSpPr txBox="1">
            <a:spLocks noGrp="1"/>
          </p:cNvSpPr>
          <p:nvPr>
            <p:ph type="title"/>
          </p:nvPr>
        </p:nvSpPr>
        <p:spPr>
          <a:xfrm flipH="1">
            <a:off x="762000" y="1417045"/>
            <a:ext cx="3854700" cy="1163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6" name="Google Shape;606;p21"/>
          <p:cNvSpPr/>
          <p:nvPr/>
        </p:nvSpPr>
        <p:spPr>
          <a:xfrm rot="-1586470">
            <a:off x="-515890" y="-682104"/>
            <a:ext cx="1637191" cy="183892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21"/>
          <p:cNvGrpSpPr/>
          <p:nvPr/>
        </p:nvGrpSpPr>
        <p:grpSpPr>
          <a:xfrm rot="6058564">
            <a:off x="1299504" y="-238702"/>
            <a:ext cx="699649" cy="2076837"/>
            <a:chOff x="8971042" y="1969535"/>
            <a:chExt cx="328920" cy="976365"/>
          </a:xfrm>
        </p:grpSpPr>
        <p:sp>
          <p:nvSpPr>
            <p:cNvPr id="608" name="Google Shape;608;p21"/>
            <p:cNvSpPr/>
            <p:nvPr/>
          </p:nvSpPr>
          <p:spPr>
            <a:xfrm>
              <a:off x="8971042" y="2269564"/>
              <a:ext cx="61288" cy="46867"/>
            </a:xfrm>
            <a:custGeom>
              <a:avLst/>
              <a:gdLst/>
              <a:ahLst/>
              <a:cxnLst/>
              <a:rect l="l" t="t" r="r" b="b"/>
              <a:pathLst>
                <a:path w="1343" h="1027" extrusionOk="0">
                  <a:moveTo>
                    <a:pt x="685" y="0"/>
                  </a:moveTo>
                  <a:cubicBezTo>
                    <a:pt x="1" y="0"/>
                    <a:pt x="1" y="1026"/>
                    <a:pt x="685" y="1026"/>
                  </a:cubicBezTo>
                  <a:cubicBezTo>
                    <a:pt x="1342" y="1026"/>
                    <a:pt x="1342"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1"/>
            <p:cNvSpPr/>
            <p:nvPr/>
          </p:nvSpPr>
          <p:spPr>
            <a:xfrm>
              <a:off x="9008278" y="2381180"/>
              <a:ext cx="56450" cy="45635"/>
            </a:xfrm>
            <a:custGeom>
              <a:avLst/>
              <a:gdLst/>
              <a:ahLst/>
              <a:cxnLst/>
              <a:rect l="l" t="t" r="r" b="b"/>
              <a:pathLst>
                <a:path w="1237" h="1000" extrusionOk="0">
                  <a:moveTo>
                    <a:pt x="605" y="0"/>
                  </a:moveTo>
                  <a:cubicBezTo>
                    <a:pt x="0" y="53"/>
                    <a:pt x="0" y="947"/>
                    <a:pt x="605" y="1000"/>
                  </a:cubicBezTo>
                  <a:cubicBezTo>
                    <a:pt x="1236" y="947"/>
                    <a:pt x="1236"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1"/>
            <p:cNvSpPr/>
            <p:nvPr/>
          </p:nvSpPr>
          <p:spPr>
            <a:xfrm>
              <a:off x="9128290" y="2342758"/>
              <a:ext cx="51659" cy="38470"/>
            </a:xfrm>
            <a:custGeom>
              <a:avLst/>
              <a:gdLst/>
              <a:ahLst/>
              <a:cxnLst/>
              <a:rect l="l" t="t" r="r" b="b"/>
              <a:pathLst>
                <a:path w="1132" h="843" extrusionOk="0">
                  <a:moveTo>
                    <a:pt x="552" y="1"/>
                  </a:moveTo>
                  <a:cubicBezTo>
                    <a:pt x="0" y="1"/>
                    <a:pt x="0" y="842"/>
                    <a:pt x="552" y="842"/>
                  </a:cubicBezTo>
                  <a:cubicBezTo>
                    <a:pt x="1131" y="842"/>
                    <a:pt x="1131"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1"/>
            <p:cNvSpPr/>
            <p:nvPr/>
          </p:nvSpPr>
          <p:spPr>
            <a:xfrm>
              <a:off x="9045468" y="2502926"/>
              <a:ext cx="58869" cy="51111"/>
            </a:xfrm>
            <a:custGeom>
              <a:avLst/>
              <a:gdLst/>
              <a:ahLst/>
              <a:cxnLst/>
              <a:rect l="l" t="t" r="r" b="b"/>
              <a:pathLst>
                <a:path w="1290" h="1120" extrusionOk="0">
                  <a:moveTo>
                    <a:pt x="561" y="0"/>
                  </a:moveTo>
                  <a:cubicBezTo>
                    <a:pt x="276" y="0"/>
                    <a:pt x="0" y="230"/>
                    <a:pt x="0" y="567"/>
                  </a:cubicBezTo>
                  <a:cubicBezTo>
                    <a:pt x="0" y="857"/>
                    <a:pt x="237" y="1120"/>
                    <a:pt x="553" y="1120"/>
                  </a:cubicBezTo>
                  <a:cubicBezTo>
                    <a:pt x="1052" y="1120"/>
                    <a:pt x="1289" y="515"/>
                    <a:pt x="947" y="173"/>
                  </a:cubicBezTo>
                  <a:cubicBezTo>
                    <a:pt x="836" y="53"/>
                    <a:pt x="698"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1"/>
            <p:cNvSpPr/>
            <p:nvPr/>
          </p:nvSpPr>
          <p:spPr>
            <a:xfrm>
              <a:off x="9037072" y="2695127"/>
              <a:ext cx="79268" cy="67722"/>
            </a:xfrm>
            <a:custGeom>
              <a:avLst/>
              <a:gdLst/>
              <a:ahLst/>
              <a:cxnLst/>
              <a:rect l="l" t="t" r="r" b="b"/>
              <a:pathLst>
                <a:path w="1737" h="1484" extrusionOk="0">
                  <a:moveTo>
                    <a:pt x="744" y="1"/>
                  </a:moveTo>
                  <a:cubicBezTo>
                    <a:pt x="363" y="1"/>
                    <a:pt x="0" y="302"/>
                    <a:pt x="0" y="747"/>
                  </a:cubicBezTo>
                  <a:cubicBezTo>
                    <a:pt x="0" y="1142"/>
                    <a:pt x="342" y="1484"/>
                    <a:pt x="737" y="1484"/>
                  </a:cubicBezTo>
                  <a:cubicBezTo>
                    <a:pt x="1394" y="1484"/>
                    <a:pt x="1736" y="695"/>
                    <a:pt x="1263" y="221"/>
                  </a:cubicBezTo>
                  <a:cubicBezTo>
                    <a:pt x="1110" y="69"/>
                    <a:pt x="925"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1"/>
            <p:cNvSpPr/>
            <p:nvPr/>
          </p:nvSpPr>
          <p:spPr>
            <a:xfrm>
              <a:off x="9123453" y="2605598"/>
              <a:ext cx="46867" cy="38470"/>
            </a:xfrm>
            <a:custGeom>
              <a:avLst/>
              <a:gdLst/>
              <a:ahLst/>
              <a:cxnLst/>
              <a:rect l="l" t="t" r="r" b="b"/>
              <a:pathLst>
                <a:path w="1027" h="843" extrusionOk="0">
                  <a:moveTo>
                    <a:pt x="527" y="0"/>
                  </a:moveTo>
                  <a:cubicBezTo>
                    <a:pt x="1" y="53"/>
                    <a:pt x="1" y="816"/>
                    <a:pt x="527" y="842"/>
                  </a:cubicBezTo>
                  <a:cubicBezTo>
                    <a:pt x="1027" y="816"/>
                    <a:pt x="1027"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1"/>
            <p:cNvSpPr/>
            <p:nvPr/>
          </p:nvSpPr>
          <p:spPr>
            <a:xfrm>
              <a:off x="9148688" y="2493982"/>
              <a:ext cx="51659" cy="40843"/>
            </a:xfrm>
            <a:custGeom>
              <a:avLst/>
              <a:gdLst/>
              <a:ahLst/>
              <a:cxnLst/>
              <a:rect l="l" t="t" r="r" b="b"/>
              <a:pathLst>
                <a:path w="1132" h="895" extrusionOk="0">
                  <a:moveTo>
                    <a:pt x="579" y="1"/>
                  </a:moveTo>
                  <a:cubicBezTo>
                    <a:pt x="0" y="53"/>
                    <a:pt x="0" y="868"/>
                    <a:pt x="579" y="895"/>
                  </a:cubicBezTo>
                  <a:cubicBezTo>
                    <a:pt x="1131" y="868"/>
                    <a:pt x="1131"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1"/>
            <p:cNvSpPr/>
            <p:nvPr/>
          </p:nvSpPr>
          <p:spPr>
            <a:xfrm>
              <a:off x="9068284" y="2229956"/>
              <a:ext cx="60056" cy="44448"/>
            </a:xfrm>
            <a:custGeom>
              <a:avLst/>
              <a:gdLst/>
              <a:ahLst/>
              <a:cxnLst/>
              <a:rect l="l" t="t" r="r" b="b"/>
              <a:pathLst>
                <a:path w="1316" h="974" extrusionOk="0">
                  <a:moveTo>
                    <a:pt x="683" y="0"/>
                  </a:moveTo>
                  <a:cubicBezTo>
                    <a:pt x="675" y="0"/>
                    <a:pt x="666" y="0"/>
                    <a:pt x="658" y="1"/>
                  </a:cubicBezTo>
                  <a:cubicBezTo>
                    <a:pt x="0" y="1"/>
                    <a:pt x="0" y="974"/>
                    <a:pt x="658" y="974"/>
                  </a:cubicBezTo>
                  <a:cubicBezTo>
                    <a:pt x="1307" y="974"/>
                    <a:pt x="1315"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1"/>
            <p:cNvSpPr/>
            <p:nvPr/>
          </p:nvSpPr>
          <p:spPr>
            <a:xfrm>
              <a:off x="9164294" y="2197557"/>
              <a:ext cx="48054" cy="38470"/>
            </a:xfrm>
            <a:custGeom>
              <a:avLst/>
              <a:gdLst/>
              <a:ahLst/>
              <a:cxnLst/>
              <a:rect l="l" t="t" r="r" b="b"/>
              <a:pathLst>
                <a:path w="1053" h="843" extrusionOk="0">
                  <a:moveTo>
                    <a:pt x="526" y="0"/>
                  </a:moveTo>
                  <a:cubicBezTo>
                    <a:pt x="0" y="53"/>
                    <a:pt x="0" y="816"/>
                    <a:pt x="526" y="842"/>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1"/>
            <p:cNvSpPr/>
            <p:nvPr/>
          </p:nvSpPr>
          <p:spPr>
            <a:xfrm>
              <a:off x="9087450" y="2112362"/>
              <a:ext cx="50472" cy="44448"/>
            </a:xfrm>
            <a:custGeom>
              <a:avLst/>
              <a:gdLst/>
              <a:ahLst/>
              <a:cxnLst/>
              <a:rect l="l" t="t" r="r" b="b"/>
              <a:pathLst>
                <a:path w="1106" h="974" extrusionOk="0">
                  <a:moveTo>
                    <a:pt x="553" y="0"/>
                  </a:moveTo>
                  <a:cubicBezTo>
                    <a:pt x="1" y="79"/>
                    <a:pt x="1" y="894"/>
                    <a:pt x="553" y="973"/>
                  </a:cubicBezTo>
                  <a:cubicBezTo>
                    <a:pt x="1106" y="894"/>
                    <a:pt x="1106" y="7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1"/>
            <p:cNvSpPr/>
            <p:nvPr/>
          </p:nvSpPr>
          <p:spPr>
            <a:xfrm>
              <a:off x="9238674" y="2322680"/>
              <a:ext cx="61288" cy="60923"/>
            </a:xfrm>
            <a:custGeom>
              <a:avLst/>
              <a:gdLst/>
              <a:ahLst/>
              <a:cxnLst/>
              <a:rect l="l" t="t" r="r" b="b"/>
              <a:pathLst>
                <a:path w="1343" h="1335" extrusionOk="0">
                  <a:moveTo>
                    <a:pt x="606" y="0"/>
                  </a:moveTo>
                  <a:cubicBezTo>
                    <a:pt x="566" y="0"/>
                    <a:pt x="527" y="7"/>
                    <a:pt x="500" y="20"/>
                  </a:cubicBezTo>
                  <a:cubicBezTo>
                    <a:pt x="448" y="20"/>
                    <a:pt x="395" y="20"/>
                    <a:pt x="343" y="46"/>
                  </a:cubicBezTo>
                  <a:cubicBezTo>
                    <a:pt x="264" y="73"/>
                    <a:pt x="211" y="125"/>
                    <a:pt x="159" y="178"/>
                  </a:cubicBezTo>
                  <a:lnTo>
                    <a:pt x="80" y="283"/>
                  </a:lnTo>
                  <a:lnTo>
                    <a:pt x="27" y="414"/>
                  </a:lnTo>
                  <a:cubicBezTo>
                    <a:pt x="1" y="493"/>
                    <a:pt x="1" y="572"/>
                    <a:pt x="27" y="651"/>
                  </a:cubicBezTo>
                  <a:cubicBezTo>
                    <a:pt x="27" y="730"/>
                    <a:pt x="53" y="809"/>
                    <a:pt x="80" y="862"/>
                  </a:cubicBezTo>
                  <a:lnTo>
                    <a:pt x="185" y="1019"/>
                  </a:lnTo>
                  <a:cubicBezTo>
                    <a:pt x="237" y="1125"/>
                    <a:pt x="316" y="1203"/>
                    <a:pt x="422" y="1256"/>
                  </a:cubicBezTo>
                  <a:cubicBezTo>
                    <a:pt x="500" y="1309"/>
                    <a:pt x="606" y="1335"/>
                    <a:pt x="711" y="1335"/>
                  </a:cubicBezTo>
                  <a:lnTo>
                    <a:pt x="895" y="1309"/>
                  </a:lnTo>
                  <a:cubicBezTo>
                    <a:pt x="974" y="1282"/>
                    <a:pt x="1079" y="1230"/>
                    <a:pt x="1158" y="1151"/>
                  </a:cubicBezTo>
                  <a:cubicBezTo>
                    <a:pt x="1263" y="1019"/>
                    <a:pt x="1316" y="888"/>
                    <a:pt x="1342" y="704"/>
                  </a:cubicBezTo>
                  <a:cubicBezTo>
                    <a:pt x="1342" y="599"/>
                    <a:pt x="1316" y="493"/>
                    <a:pt x="1263" y="414"/>
                  </a:cubicBezTo>
                  <a:cubicBezTo>
                    <a:pt x="1184" y="309"/>
                    <a:pt x="1132" y="230"/>
                    <a:pt x="1026" y="178"/>
                  </a:cubicBezTo>
                  <a:lnTo>
                    <a:pt x="869" y="73"/>
                  </a:lnTo>
                  <a:lnTo>
                    <a:pt x="711" y="20"/>
                  </a:lnTo>
                  <a:cubicBezTo>
                    <a:pt x="685" y="7"/>
                    <a:pt x="645"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1"/>
            <p:cNvSpPr/>
            <p:nvPr/>
          </p:nvSpPr>
          <p:spPr>
            <a:xfrm>
              <a:off x="9071889" y="2866019"/>
              <a:ext cx="54032" cy="44448"/>
            </a:xfrm>
            <a:custGeom>
              <a:avLst/>
              <a:gdLst/>
              <a:ahLst/>
              <a:cxnLst/>
              <a:rect l="l" t="t" r="r" b="b"/>
              <a:pathLst>
                <a:path w="1184" h="974" extrusionOk="0">
                  <a:moveTo>
                    <a:pt x="579" y="1"/>
                  </a:moveTo>
                  <a:cubicBezTo>
                    <a:pt x="0" y="53"/>
                    <a:pt x="0" y="921"/>
                    <a:pt x="579" y="974"/>
                  </a:cubicBezTo>
                  <a:cubicBezTo>
                    <a:pt x="1184" y="921"/>
                    <a:pt x="1184"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1"/>
            <p:cNvSpPr/>
            <p:nvPr/>
          </p:nvSpPr>
          <p:spPr>
            <a:xfrm>
              <a:off x="9203414" y="2900265"/>
              <a:ext cx="60056" cy="45635"/>
            </a:xfrm>
            <a:custGeom>
              <a:avLst/>
              <a:gdLst/>
              <a:ahLst/>
              <a:cxnLst/>
              <a:rect l="l" t="t" r="r" b="b"/>
              <a:pathLst>
                <a:path w="1316" h="1000" extrusionOk="0">
                  <a:moveTo>
                    <a:pt x="658" y="0"/>
                  </a:moveTo>
                  <a:cubicBezTo>
                    <a:pt x="0" y="0"/>
                    <a:pt x="0" y="1000"/>
                    <a:pt x="658" y="1000"/>
                  </a:cubicBezTo>
                  <a:cubicBezTo>
                    <a:pt x="1315" y="1000"/>
                    <a:pt x="1315"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1"/>
            <p:cNvSpPr/>
            <p:nvPr/>
          </p:nvSpPr>
          <p:spPr>
            <a:xfrm>
              <a:off x="9197879" y="2107571"/>
              <a:ext cx="50472" cy="38425"/>
            </a:xfrm>
            <a:custGeom>
              <a:avLst/>
              <a:gdLst/>
              <a:ahLst/>
              <a:cxnLst/>
              <a:rect l="l" t="t" r="r" b="b"/>
              <a:pathLst>
                <a:path w="1106" h="842" extrusionOk="0">
                  <a:moveTo>
                    <a:pt x="553" y="0"/>
                  </a:moveTo>
                  <a:cubicBezTo>
                    <a:pt x="1" y="0"/>
                    <a:pt x="1" y="842"/>
                    <a:pt x="553" y="842"/>
                  </a:cubicBezTo>
                  <a:cubicBezTo>
                    <a:pt x="1105" y="842"/>
                    <a:pt x="110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1"/>
            <p:cNvSpPr/>
            <p:nvPr/>
          </p:nvSpPr>
          <p:spPr>
            <a:xfrm>
              <a:off x="9095891" y="1969535"/>
              <a:ext cx="46822" cy="38470"/>
            </a:xfrm>
            <a:custGeom>
              <a:avLst/>
              <a:gdLst/>
              <a:ahLst/>
              <a:cxnLst/>
              <a:rect l="l" t="t" r="r" b="b"/>
              <a:pathLst>
                <a:path w="1026" h="843" extrusionOk="0">
                  <a:moveTo>
                    <a:pt x="526" y="1"/>
                  </a:moveTo>
                  <a:cubicBezTo>
                    <a:pt x="0" y="53"/>
                    <a:pt x="0" y="790"/>
                    <a:pt x="526" y="842"/>
                  </a:cubicBezTo>
                  <a:cubicBezTo>
                    <a:pt x="1026" y="790"/>
                    <a:pt x="1026" y="53"/>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21"/>
          <p:cNvSpPr/>
          <p:nvPr/>
        </p:nvSpPr>
        <p:spPr>
          <a:xfrm rot="2700000">
            <a:off x="-994895" y="4120547"/>
            <a:ext cx="2595188" cy="2728556"/>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21"/>
          <p:cNvGrpSpPr/>
          <p:nvPr/>
        </p:nvGrpSpPr>
        <p:grpSpPr>
          <a:xfrm>
            <a:off x="7097466" y="3719281"/>
            <a:ext cx="2171635" cy="1029931"/>
            <a:chOff x="7097466" y="3719281"/>
            <a:chExt cx="2171635" cy="1029931"/>
          </a:xfrm>
        </p:grpSpPr>
        <p:sp>
          <p:nvSpPr>
            <p:cNvPr id="625" name="Google Shape;625;p21"/>
            <p:cNvSpPr/>
            <p:nvPr/>
          </p:nvSpPr>
          <p:spPr>
            <a:xfrm flipH="1">
              <a:off x="7123735"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1"/>
            <p:cNvSpPr/>
            <p:nvPr/>
          </p:nvSpPr>
          <p:spPr>
            <a:xfrm flipH="1">
              <a:off x="7127613"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1"/>
            <p:cNvSpPr/>
            <p:nvPr/>
          </p:nvSpPr>
          <p:spPr>
            <a:xfrm flipH="1">
              <a:off x="709746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2_1">
    <p:spTree>
      <p:nvGrpSpPr>
        <p:cNvPr id="1" name="Shape 628"/>
        <p:cNvGrpSpPr/>
        <p:nvPr/>
      </p:nvGrpSpPr>
      <p:grpSpPr>
        <a:xfrm>
          <a:off x="0" y="0"/>
          <a:ext cx="0" cy="0"/>
          <a:chOff x="0" y="0"/>
          <a:chExt cx="0" cy="0"/>
        </a:xfrm>
      </p:grpSpPr>
      <p:sp>
        <p:nvSpPr>
          <p:cNvPr id="629" name="Google Shape;629;p22"/>
          <p:cNvSpPr txBox="1">
            <a:spLocks noGrp="1"/>
          </p:cNvSpPr>
          <p:nvPr>
            <p:ph type="subTitle" idx="1"/>
          </p:nvPr>
        </p:nvSpPr>
        <p:spPr>
          <a:xfrm flipH="1">
            <a:off x="1952925" y="2571750"/>
            <a:ext cx="5238300" cy="10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0" name="Google Shape;630;p22"/>
          <p:cNvSpPr txBox="1">
            <a:spLocks noGrp="1"/>
          </p:cNvSpPr>
          <p:nvPr>
            <p:ph type="title"/>
          </p:nvPr>
        </p:nvSpPr>
        <p:spPr>
          <a:xfrm flipH="1">
            <a:off x="1952850" y="1858050"/>
            <a:ext cx="5238300" cy="71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1" name="Google Shape;631;p22"/>
          <p:cNvSpPr/>
          <p:nvPr/>
        </p:nvSpPr>
        <p:spPr>
          <a:xfrm rot="3887982" flipH="1">
            <a:off x="-1316309" y="-676864"/>
            <a:ext cx="3497892" cy="3677650"/>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rot="-5574450">
            <a:off x="7059672" y="-619640"/>
            <a:ext cx="2148681" cy="267385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2410313" y="4048650"/>
            <a:ext cx="2242267" cy="2368596"/>
          </a:xfrm>
          <a:custGeom>
            <a:avLst/>
            <a:gdLst/>
            <a:ahLst/>
            <a:cxnLst/>
            <a:rect l="l" t="t" r="r" b="b"/>
            <a:pathLst>
              <a:path w="47551" h="50230" extrusionOk="0">
                <a:moveTo>
                  <a:pt x="25925" y="1"/>
                </a:moveTo>
                <a:cubicBezTo>
                  <a:pt x="25127" y="1"/>
                  <a:pt x="24330" y="43"/>
                  <a:pt x="23539" y="126"/>
                </a:cubicBezTo>
                <a:cubicBezTo>
                  <a:pt x="18305" y="678"/>
                  <a:pt x="13334" y="2914"/>
                  <a:pt x="8916" y="5807"/>
                </a:cubicBezTo>
                <a:cubicBezTo>
                  <a:pt x="7916" y="6490"/>
                  <a:pt x="6943" y="7174"/>
                  <a:pt x="5996" y="7937"/>
                </a:cubicBezTo>
                <a:cubicBezTo>
                  <a:pt x="3314" y="10120"/>
                  <a:pt x="0" y="12986"/>
                  <a:pt x="473" y="16826"/>
                </a:cubicBezTo>
                <a:cubicBezTo>
                  <a:pt x="1683" y="26557"/>
                  <a:pt x="7154" y="35210"/>
                  <a:pt x="13334" y="42837"/>
                </a:cubicBezTo>
                <a:cubicBezTo>
                  <a:pt x="15228" y="45151"/>
                  <a:pt x="17279" y="47492"/>
                  <a:pt x="19935" y="48860"/>
                </a:cubicBezTo>
                <a:cubicBezTo>
                  <a:pt x="21775" y="49806"/>
                  <a:pt x="23800" y="50229"/>
                  <a:pt x="25853" y="50229"/>
                </a:cubicBezTo>
                <a:cubicBezTo>
                  <a:pt x="28819" y="50229"/>
                  <a:pt x="31842" y="49347"/>
                  <a:pt x="34453" y="47886"/>
                </a:cubicBezTo>
                <a:cubicBezTo>
                  <a:pt x="40002" y="44783"/>
                  <a:pt x="44053" y="39260"/>
                  <a:pt x="45788" y="33132"/>
                </a:cubicBezTo>
                <a:cubicBezTo>
                  <a:pt x="47551" y="27004"/>
                  <a:pt x="47077" y="20350"/>
                  <a:pt x="44973" y="14328"/>
                </a:cubicBezTo>
                <a:cubicBezTo>
                  <a:pt x="43606" y="10488"/>
                  <a:pt x="41554" y="6806"/>
                  <a:pt x="38424" y="4202"/>
                </a:cubicBezTo>
                <a:cubicBezTo>
                  <a:pt x="34961" y="1342"/>
                  <a:pt x="30434" y="1"/>
                  <a:pt x="25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83252" y="4325236"/>
            <a:ext cx="586830" cy="842520"/>
          </a:xfrm>
          <a:custGeom>
            <a:avLst/>
            <a:gdLst/>
            <a:ahLst/>
            <a:cxnLst/>
            <a:rect l="l" t="t" r="r" b="b"/>
            <a:pathLst>
              <a:path w="15019" h="21563" extrusionOk="0">
                <a:moveTo>
                  <a:pt x="2595" y="1"/>
                </a:moveTo>
                <a:cubicBezTo>
                  <a:pt x="1539" y="1"/>
                  <a:pt x="542" y="461"/>
                  <a:pt x="185" y="1443"/>
                </a:cubicBezTo>
                <a:cubicBezTo>
                  <a:pt x="53" y="1969"/>
                  <a:pt x="1" y="2522"/>
                  <a:pt x="80" y="3074"/>
                </a:cubicBezTo>
                <a:cubicBezTo>
                  <a:pt x="369" y="9228"/>
                  <a:pt x="658" y="15408"/>
                  <a:pt x="974" y="21563"/>
                </a:cubicBezTo>
                <a:lnTo>
                  <a:pt x="15018" y="21563"/>
                </a:lnTo>
                <a:lnTo>
                  <a:pt x="12862" y="17565"/>
                </a:lnTo>
                <a:cubicBezTo>
                  <a:pt x="10810" y="13699"/>
                  <a:pt x="8732" y="9807"/>
                  <a:pt x="7365" y="5651"/>
                </a:cubicBezTo>
                <a:cubicBezTo>
                  <a:pt x="6786" y="3889"/>
                  <a:pt x="6260" y="1996"/>
                  <a:pt x="4866" y="786"/>
                </a:cubicBezTo>
                <a:cubicBezTo>
                  <a:pt x="4250" y="272"/>
                  <a:pt x="3405"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rot="-1689168">
            <a:off x="6431296" y="713469"/>
            <a:ext cx="529123" cy="593086"/>
          </a:xfrm>
          <a:custGeom>
            <a:avLst/>
            <a:gdLst/>
            <a:ahLst/>
            <a:cxnLst/>
            <a:rect l="l" t="t" r="r" b="b"/>
            <a:pathLst>
              <a:path w="6550" h="7342" extrusionOk="0">
                <a:moveTo>
                  <a:pt x="2037" y="1"/>
                </a:moveTo>
                <a:cubicBezTo>
                  <a:pt x="1814" y="1"/>
                  <a:pt x="1591" y="30"/>
                  <a:pt x="1368" y="101"/>
                </a:cubicBezTo>
                <a:cubicBezTo>
                  <a:pt x="553" y="364"/>
                  <a:pt x="53" y="1232"/>
                  <a:pt x="1" y="2074"/>
                </a:cubicBezTo>
                <a:cubicBezTo>
                  <a:pt x="1" y="2942"/>
                  <a:pt x="185" y="3783"/>
                  <a:pt x="579" y="4546"/>
                </a:cubicBezTo>
                <a:cubicBezTo>
                  <a:pt x="869" y="5335"/>
                  <a:pt x="1342" y="6045"/>
                  <a:pt x="1921" y="6623"/>
                </a:cubicBezTo>
                <a:cubicBezTo>
                  <a:pt x="2392" y="7094"/>
                  <a:pt x="3021" y="7342"/>
                  <a:pt x="3662" y="7342"/>
                </a:cubicBezTo>
                <a:cubicBezTo>
                  <a:pt x="3845" y="7342"/>
                  <a:pt x="4028" y="7322"/>
                  <a:pt x="4209" y="7281"/>
                </a:cubicBezTo>
                <a:cubicBezTo>
                  <a:pt x="4761" y="7097"/>
                  <a:pt x="5235" y="6755"/>
                  <a:pt x="5603" y="6308"/>
                </a:cubicBezTo>
                <a:cubicBezTo>
                  <a:pt x="5945" y="5913"/>
                  <a:pt x="6234" y="5466"/>
                  <a:pt x="6392" y="4967"/>
                </a:cubicBezTo>
                <a:cubicBezTo>
                  <a:pt x="6550" y="4204"/>
                  <a:pt x="6444" y="3389"/>
                  <a:pt x="6076" y="2705"/>
                </a:cubicBezTo>
                <a:cubicBezTo>
                  <a:pt x="5708" y="2100"/>
                  <a:pt x="5313" y="1521"/>
                  <a:pt x="4866" y="969"/>
                </a:cubicBezTo>
                <a:cubicBezTo>
                  <a:pt x="4498" y="469"/>
                  <a:pt x="3920" y="417"/>
                  <a:pt x="3341" y="233"/>
                </a:cubicBezTo>
                <a:cubicBezTo>
                  <a:pt x="2906" y="111"/>
                  <a:pt x="2472" y="1"/>
                  <a:pt x="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rot="-1689168">
            <a:off x="7159308" y="954235"/>
            <a:ext cx="399468" cy="415451"/>
          </a:xfrm>
          <a:custGeom>
            <a:avLst/>
            <a:gdLst/>
            <a:ahLst/>
            <a:cxnLst/>
            <a:rect l="l" t="t" r="r" b="b"/>
            <a:pathLst>
              <a:path w="4945" h="5143" extrusionOk="0">
                <a:moveTo>
                  <a:pt x="2254" y="1"/>
                </a:moveTo>
                <a:cubicBezTo>
                  <a:pt x="1917" y="1"/>
                  <a:pt x="1572" y="122"/>
                  <a:pt x="1237" y="412"/>
                </a:cubicBezTo>
                <a:cubicBezTo>
                  <a:pt x="684" y="886"/>
                  <a:pt x="290" y="1517"/>
                  <a:pt x="106" y="2227"/>
                </a:cubicBezTo>
                <a:cubicBezTo>
                  <a:pt x="0" y="2884"/>
                  <a:pt x="211" y="3568"/>
                  <a:pt x="711" y="4042"/>
                </a:cubicBezTo>
                <a:cubicBezTo>
                  <a:pt x="1184" y="4515"/>
                  <a:pt x="1789" y="4857"/>
                  <a:pt x="2446" y="5015"/>
                </a:cubicBezTo>
                <a:cubicBezTo>
                  <a:pt x="2713" y="5089"/>
                  <a:pt x="3009" y="5142"/>
                  <a:pt x="3297" y="5142"/>
                </a:cubicBezTo>
                <a:cubicBezTo>
                  <a:pt x="3721" y="5142"/>
                  <a:pt x="4127" y="5028"/>
                  <a:pt x="4393" y="4699"/>
                </a:cubicBezTo>
                <a:cubicBezTo>
                  <a:pt x="4524" y="4541"/>
                  <a:pt x="4603" y="4331"/>
                  <a:pt x="4656" y="4121"/>
                </a:cubicBezTo>
                <a:cubicBezTo>
                  <a:pt x="4945" y="3042"/>
                  <a:pt x="4682" y="1859"/>
                  <a:pt x="3972" y="991"/>
                </a:cubicBezTo>
                <a:cubicBezTo>
                  <a:pt x="3506" y="439"/>
                  <a:pt x="289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22"/>
          <p:cNvGrpSpPr/>
          <p:nvPr/>
        </p:nvGrpSpPr>
        <p:grpSpPr>
          <a:xfrm rot="-2700000">
            <a:off x="764804" y="773194"/>
            <a:ext cx="2342164" cy="1439206"/>
            <a:chOff x="3520886" y="1085667"/>
            <a:chExt cx="1473976" cy="905725"/>
          </a:xfrm>
        </p:grpSpPr>
        <p:sp>
          <p:nvSpPr>
            <p:cNvPr id="638" name="Google Shape;638;p22"/>
            <p:cNvSpPr/>
            <p:nvPr/>
          </p:nvSpPr>
          <p:spPr>
            <a:xfrm>
              <a:off x="3625685" y="1162695"/>
              <a:ext cx="55798" cy="40977"/>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3520886" y="1090586"/>
              <a:ext cx="63956" cy="50879"/>
            </a:xfrm>
            <a:custGeom>
              <a:avLst/>
              <a:gdLst/>
              <a:ahLst/>
              <a:cxnLst/>
              <a:rect l="l" t="t" r="r" b="b"/>
              <a:pathLst>
                <a:path w="1027" h="817" extrusionOk="0">
                  <a:moveTo>
                    <a:pt x="527" y="1"/>
                  </a:moveTo>
                  <a:cubicBezTo>
                    <a:pt x="1" y="27"/>
                    <a:pt x="1" y="764"/>
                    <a:pt x="527" y="816"/>
                  </a:cubicBezTo>
                  <a:cubicBezTo>
                    <a:pt x="1026" y="764"/>
                    <a:pt x="1026" y="27"/>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4696774" y="1524609"/>
              <a:ext cx="78653" cy="63956"/>
            </a:xfrm>
            <a:custGeom>
              <a:avLst/>
              <a:gdLst/>
              <a:ahLst/>
              <a:cxnLst/>
              <a:rect l="l" t="t" r="r" b="b"/>
              <a:pathLst>
                <a:path w="1263" h="1027" extrusionOk="0">
                  <a:moveTo>
                    <a:pt x="631" y="0"/>
                  </a:moveTo>
                  <a:cubicBezTo>
                    <a:pt x="0" y="53"/>
                    <a:pt x="0" y="973"/>
                    <a:pt x="631" y="1026"/>
                  </a:cubicBezTo>
                  <a:cubicBezTo>
                    <a:pt x="1263" y="973"/>
                    <a:pt x="1263" y="53"/>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4608289" y="1649088"/>
              <a:ext cx="55798" cy="40977"/>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4501872" y="1511470"/>
              <a:ext cx="40977" cy="39420"/>
            </a:xfrm>
            <a:custGeom>
              <a:avLst/>
              <a:gdLst/>
              <a:ahLst/>
              <a:cxnLst/>
              <a:rect l="l" t="t" r="r" b="b"/>
              <a:pathLst>
                <a:path w="658" h="633" extrusionOk="0">
                  <a:moveTo>
                    <a:pt x="316" y="1"/>
                  </a:moveTo>
                  <a:cubicBezTo>
                    <a:pt x="0" y="80"/>
                    <a:pt x="0" y="553"/>
                    <a:pt x="316" y="632"/>
                  </a:cubicBezTo>
                  <a:cubicBezTo>
                    <a:pt x="658" y="553"/>
                    <a:pt x="658" y="80"/>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4456042" y="1709677"/>
              <a:ext cx="57355" cy="45897"/>
            </a:xfrm>
            <a:custGeom>
              <a:avLst/>
              <a:gdLst/>
              <a:ahLst/>
              <a:cxnLst/>
              <a:rect l="l" t="t" r="r" b="b"/>
              <a:pathLst>
                <a:path w="921" h="737" extrusionOk="0">
                  <a:moveTo>
                    <a:pt x="447" y="0"/>
                  </a:moveTo>
                  <a:cubicBezTo>
                    <a:pt x="0" y="27"/>
                    <a:pt x="0" y="710"/>
                    <a:pt x="447" y="737"/>
                  </a:cubicBezTo>
                  <a:cubicBezTo>
                    <a:pt x="921" y="710"/>
                    <a:pt x="921" y="27"/>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4734446" y="1762046"/>
              <a:ext cx="52436" cy="42658"/>
            </a:xfrm>
            <a:custGeom>
              <a:avLst/>
              <a:gdLst/>
              <a:ahLst/>
              <a:cxnLst/>
              <a:rect l="l" t="t" r="r" b="b"/>
              <a:pathLst>
                <a:path w="842" h="685" extrusionOk="0">
                  <a:moveTo>
                    <a:pt x="421" y="1"/>
                  </a:moveTo>
                  <a:cubicBezTo>
                    <a:pt x="0" y="27"/>
                    <a:pt x="0" y="632"/>
                    <a:pt x="421" y="685"/>
                  </a:cubicBezTo>
                  <a:cubicBezTo>
                    <a:pt x="842" y="632"/>
                    <a:pt x="842" y="27"/>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4588675" y="1419809"/>
              <a:ext cx="85192" cy="63894"/>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4482195" y="1364077"/>
              <a:ext cx="72177" cy="57418"/>
            </a:xfrm>
            <a:custGeom>
              <a:avLst/>
              <a:gdLst/>
              <a:ahLst/>
              <a:cxnLst/>
              <a:rect l="l" t="t" r="r" b="b"/>
              <a:pathLst>
                <a:path w="1159" h="922" extrusionOk="0">
                  <a:moveTo>
                    <a:pt x="579" y="1"/>
                  </a:moveTo>
                  <a:cubicBezTo>
                    <a:pt x="1" y="27"/>
                    <a:pt x="1" y="895"/>
                    <a:pt x="579" y="921"/>
                  </a:cubicBezTo>
                  <a:cubicBezTo>
                    <a:pt x="1158" y="895"/>
                    <a:pt x="1158" y="27"/>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4379015" y="1595037"/>
              <a:ext cx="67257" cy="55736"/>
            </a:xfrm>
            <a:custGeom>
              <a:avLst/>
              <a:gdLst/>
              <a:ahLst/>
              <a:cxnLst/>
              <a:rect l="l" t="t" r="r" b="b"/>
              <a:pathLst>
                <a:path w="1080" h="895" extrusionOk="0">
                  <a:moveTo>
                    <a:pt x="553" y="0"/>
                  </a:moveTo>
                  <a:cubicBezTo>
                    <a:pt x="1" y="53"/>
                    <a:pt x="1" y="868"/>
                    <a:pt x="553" y="894"/>
                  </a:cubicBezTo>
                  <a:cubicBezTo>
                    <a:pt x="1079" y="868"/>
                    <a:pt x="1079"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4369239" y="1457482"/>
              <a:ext cx="54117" cy="45897"/>
            </a:xfrm>
            <a:custGeom>
              <a:avLst/>
              <a:gdLst/>
              <a:ahLst/>
              <a:cxnLst/>
              <a:rect l="l" t="t" r="r" b="b"/>
              <a:pathLst>
                <a:path w="869" h="737" extrusionOk="0">
                  <a:moveTo>
                    <a:pt x="447" y="0"/>
                  </a:moveTo>
                  <a:cubicBezTo>
                    <a:pt x="0" y="53"/>
                    <a:pt x="0" y="710"/>
                    <a:pt x="447" y="736"/>
                  </a:cubicBezTo>
                  <a:cubicBezTo>
                    <a:pt x="868" y="710"/>
                    <a:pt x="868" y="53"/>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4256220" y="1525294"/>
              <a:ext cx="81954" cy="69810"/>
            </a:xfrm>
            <a:custGeom>
              <a:avLst/>
              <a:gdLst/>
              <a:ahLst/>
              <a:cxnLst/>
              <a:rect l="l" t="t" r="r" b="b"/>
              <a:pathLst>
                <a:path w="1316" h="1121" extrusionOk="0">
                  <a:moveTo>
                    <a:pt x="569" y="1"/>
                  </a:moveTo>
                  <a:cubicBezTo>
                    <a:pt x="276" y="1"/>
                    <a:pt x="0" y="230"/>
                    <a:pt x="0" y="568"/>
                  </a:cubicBezTo>
                  <a:cubicBezTo>
                    <a:pt x="0" y="884"/>
                    <a:pt x="263" y="1120"/>
                    <a:pt x="579" y="1120"/>
                  </a:cubicBezTo>
                  <a:cubicBezTo>
                    <a:pt x="1079" y="1120"/>
                    <a:pt x="1315" y="515"/>
                    <a:pt x="974" y="173"/>
                  </a:cubicBezTo>
                  <a:cubicBezTo>
                    <a:pt x="854" y="54"/>
                    <a:pt x="7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4295512" y="1293711"/>
              <a:ext cx="75415" cy="55736"/>
            </a:xfrm>
            <a:custGeom>
              <a:avLst/>
              <a:gdLst/>
              <a:ahLst/>
              <a:cxnLst/>
              <a:rect l="l" t="t" r="r" b="b"/>
              <a:pathLst>
                <a:path w="1211" h="895" extrusionOk="0">
                  <a:moveTo>
                    <a:pt x="606" y="0"/>
                  </a:moveTo>
                  <a:cubicBezTo>
                    <a:pt x="1" y="0"/>
                    <a:pt x="1" y="894"/>
                    <a:pt x="606" y="894"/>
                  </a:cubicBezTo>
                  <a:cubicBezTo>
                    <a:pt x="1210" y="894"/>
                    <a:pt x="1210"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4126825" y="1372296"/>
              <a:ext cx="68876" cy="57355"/>
            </a:xfrm>
            <a:custGeom>
              <a:avLst/>
              <a:gdLst/>
              <a:ahLst/>
              <a:cxnLst/>
              <a:rect l="l" t="t" r="r" b="b"/>
              <a:pathLst>
                <a:path w="1106" h="921" extrusionOk="0">
                  <a:moveTo>
                    <a:pt x="553" y="0"/>
                  </a:moveTo>
                  <a:cubicBezTo>
                    <a:pt x="1" y="53"/>
                    <a:pt x="1" y="868"/>
                    <a:pt x="553" y="921"/>
                  </a:cubicBezTo>
                  <a:cubicBezTo>
                    <a:pt x="1105" y="868"/>
                    <a:pt x="1105"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4130126" y="1237980"/>
              <a:ext cx="54117" cy="41039"/>
            </a:xfrm>
            <a:custGeom>
              <a:avLst/>
              <a:gdLst/>
              <a:ahLst/>
              <a:cxnLst/>
              <a:rect l="l" t="t" r="r" b="b"/>
              <a:pathLst>
                <a:path w="869" h="659" extrusionOk="0">
                  <a:moveTo>
                    <a:pt x="447" y="1"/>
                  </a:moveTo>
                  <a:cubicBezTo>
                    <a:pt x="0" y="1"/>
                    <a:pt x="0" y="658"/>
                    <a:pt x="447" y="658"/>
                  </a:cubicBezTo>
                  <a:cubicBezTo>
                    <a:pt x="868" y="658"/>
                    <a:pt x="868"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3981116" y="1449262"/>
              <a:ext cx="58974" cy="47578"/>
            </a:xfrm>
            <a:custGeom>
              <a:avLst/>
              <a:gdLst/>
              <a:ahLst/>
              <a:cxnLst/>
              <a:rect l="l" t="t" r="r" b="b"/>
              <a:pathLst>
                <a:path w="947" h="764" extrusionOk="0">
                  <a:moveTo>
                    <a:pt x="473" y="1"/>
                  </a:moveTo>
                  <a:cubicBezTo>
                    <a:pt x="0" y="27"/>
                    <a:pt x="0" y="711"/>
                    <a:pt x="473" y="763"/>
                  </a:cubicBezTo>
                  <a:cubicBezTo>
                    <a:pt x="947" y="711"/>
                    <a:pt x="947" y="27"/>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3900851" y="1293711"/>
              <a:ext cx="85192" cy="63894"/>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3877936" y="1180691"/>
              <a:ext cx="63894" cy="54117"/>
            </a:xfrm>
            <a:custGeom>
              <a:avLst/>
              <a:gdLst/>
              <a:ahLst/>
              <a:cxnLst/>
              <a:rect l="l" t="t" r="r" b="b"/>
              <a:pathLst>
                <a:path w="1026" h="869" extrusionOk="0">
                  <a:moveTo>
                    <a:pt x="500" y="0"/>
                  </a:moveTo>
                  <a:cubicBezTo>
                    <a:pt x="0" y="53"/>
                    <a:pt x="0" y="816"/>
                    <a:pt x="500" y="868"/>
                  </a:cubicBezTo>
                  <a:cubicBezTo>
                    <a:pt x="1026" y="816"/>
                    <a:pt x="1026" y="53"/>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3789452" y="1211826"/>
              <a:ext cx="72177" cy="60656"/>
            </a:xfrm>
            <a:custGeom>
              <a:avLst/>
              <a:gdLst/>
              <a:ahLst/>
              <a:cxnLst/>
              <a:rect l="l" t="t" r="r" b="b"/>
              <a:pathLst>
                <a:path w="1159" h="974" extrusionOk="0">
                  <a:moveTo>
                    <a:pt x="579" y="0"/>
                  </a:moveTo>
                  <a:cubicBezTo>
                    <a:pt x="1" y="53"/>
                    <a:pt x="1" y="921"/>
                    <a:pt x="579" y="973"/>
                  </a:cubicBezTo>
                  <a:cubicBezTo>
                    <a:pt x="1158" y="921"/>
                    <a:pt x="1158" y="53"/>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3707568" y="1287111"/>
              <a:ext cx="47578" cy="43904"/>
            </a:xfrm>
            <a:custGeom>
              <a:avLst/>
              <a:gdLst/>
              <a:ahLst/>
              <a:cxnLst/>
              <a:rect l="l" t="t" r="r" b="b"/>
              <a:pathLst>
                <a:path w="764" h="705" extrusionOk="0">
                  <a:moveTo>
                    <a:pt x="316" y="1"/>
                  </a:moveTo>
                  <a:lnTo>
                    <a:pt x="264" y="27"/>
                  </a:lnTo>
                  <a:lnTo>
                    <a:pt x="185" y="53"/>
                  </a:lnTo>
                  <a:cubicBezTo>
                    <a:pt x="132" y="80"/>
                    <a:pt x="106" y="106"/>
                    <a:pt x="80" y="159"/>
                  </a:cubicBezTo>
                  <a:cubicBezTo>
                    <a:pt x="53" y="159"/>
                    <a:pt x="53" y="185"/>
                    <a:pt x="53" y="211"/>
                  </a:cubicBezTo>
                  <a:cubicBezTo>
                    <a:pt x="27" y="264"/>
                    <a:pt x="1" y="316"/>
                    <a:pt x="1" y="343"/>
                  </a:cubicBezTo>
                  <a:lnTo>
                    <a:pt x="1" y="448"/>
                  </a:lnTo>
                  <a:lnTo>
                    <a:pt x="53" y="527"/>
                  </a:lnTo>
                  <a:cubicBezTo>
                    <a:pt x="53" y="553"/>
                    <a:pt x="80" y="579"/>
                    <a:pt x="132" y="606"/>
                  </a:cubicBezTo>
                  <a:cubicBezTo>
                    <a:pt x="159" y="632"/>
                    <a:pt x="211" y="658"/>
                    <a:pt x="238" y="685"/>
                  </a:cubicBezTo>
                  <a:lnTo>
                    <a:pt x="316" y="685"/>
                  </a:lnTo>
                  <a:cubicBezTo>
                    <a:pt x="356" y="698"/>
                    <a:pt x="389" y="704"/>
                    <a:pt x="418" y="704"/>
                  </a:cubicBezTo>
                  <a:cubicBezTo>
                    <a:pt x="448" y="704"/>
                    <a:pt x="474" y="698"/>
                    <a:pt x="501" y="685"/>
                  </a:cubicBezTo>
                  <a:cubicBezTo>
                    <a:pt x="579" y="685"/>
                    <a:pt x="632" y="658"/>
                    <a:pt x="658" y="606"/>
                  </a:cubicBezTo>
                  <a:lnTo>
                    <a:pt x="737" y="527"/>
                  </a:lnTo>
                  <a:cubicBezTo>
                    <a:pt x="764" y="474"/>
                    <a:pt x="764" y="422"/>
                    <a:pt x="764" y="343"/>
                  </a:cubicBezTo>
                  <a:cubicBezTo>
                    <a:pt x="764" y="290"/>
                    <a:pt x="764" y="264"/>
                    <a:pt x="737" y="211"/>
                  </a:cubicBezTo>
                  <a:cubicBezTo>
                    <a:pt x="737" y="159"/>
                    <a:pt x="711" y="132"/>
                    <a:pt x="658" y="106"/>
                  </a:cubicBezTo>
                  <a:cubicBezTo>
                    <a:pt x="632" y="53"/>
                    <a:pt x="579" y="27"/>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3740322" y="1085667"/>
              <a:ext cx="52498" cy="55798"/>
            </a:xfrm>
            <a:custGeom>
              <a:avLst/>
              <a:gdLst/>
              <a:ahLst/>
              <a:cxnLst/>
              <a:rect l="l" t="t" r="r" b="b"/>
              <a:pathLst>
                <a:path w="843" h="896" extrusionOk="0">
                  <a:moveTo>
                    <a:pt x="316" y="1"/>
                  </a:moveTo>
                  <a:cubicBezTo>
                    <a:pt x="238" y="27"/>
                    <a:pt x="159" y="54"/>
                    <a:pt x="132" y="106"/>
                  </a:cubicBezTo>
                  <a:lnTo>
                    <a:pt x="53" y="185"/>
                  </a:lnTo>
                  <a:cubicBezTo>
                    <a:pt x="27" y="264"/>
                    <a:pt x="1" y="317"/>
                    <a:pt x="1" y="395"/>
                  </a:cubicBezTo>
                  <a:lnTo>
                    <a:pt x="1" y="474"/>
                  </a:lnTo>
                  <a:cubicBezTo>
                    <a:pt x="1" y="527"/>
                    <a:pt x="1" y="580"/>
                    <a:pt x="27" y="632"/>
                  </a:cubicBezTo>
                  <a:cubicBezTo>
                    <a:pt x="53" y="685"/>
                    <a:pt x="80" y="711"/>
                    <a:pt x="132" y="764"/>
                  </a:cubicBezTo>
                  <a:cubicBezTo>
                    <a:pt x="159" y="790"/>
                    <a:pt x="211" y="843"/>
                    <a:pt x="264" y="843"/>
                  </a:cubicBezTo>
                  <a:cubicBezTo>
                    <a:pt x="290" y="869"/>
                    <a:pt x="343" y="895"/>
                    <a:pt x="422" y="895"/>
                  </a:cubicBezTo>
                  <a:lnTo>
                    <a:pt x="527" y="895"/>
                  </a:lnTo>
                  <a:cubicBezTo>
                    <a:pt x="579" y="869"/>
                    <a:pt x="658" y="816"/>
                    <a:pt x="711" y="764"/>
                  </a:cubicBezTo>
                  <a:lnTo>
                    <a:pt x="764" y="685"/>
                  </a:lnTo>
                  <a:cubicBezTo>
                    <a:pt x="816" y="632"/>
                    <a:pt x="816" y="553"/>
                    <a:pt x="816" y="474"/>
                  </a:cubicBezTo>
                  <a:lnTo>
                    <a:pt x="842" y="501"/>
                  </a:lnTo>
                  <a:lnTo>
                    <a:pt x="842" y="422"/>
                  </a:lnTo>
                  <a:cubicBezTo>
                    <a:pt x="842" y="369"/>
                    <a:pt x="816" y="317"/>
                    <a:pt x="816" y="264"/>
                  </a:cubicBezTo>
                  <a:cubicBezTo>
                    <a:pt x="790" y="211"/>
                    <a:pt x="764" y="159"/>
                    <a:pt x="711" y="132"/>
                  </a:cubicBezTo>
                  <a:cubicBezTo>
                    <a:pt x="685" y="80"/>
                    <a:pt x="632" y="54"/>
                    <a:pt x="579" y="27"/>
                  </a:cubicBezTo>
                  <a:cubicBezTo>
                    <a:pt x="527" y="1"/>
                    <a:pt x="474"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4028565" y="1203606"/>
              <a:ext cx="55736" cy="42658"/>
            </a:xfrm>
            <a:custGeom>
              <a:avLst/>
              <a:gdLst/>
              <a:ahLst/>
              <a:cxnLst/>
              <a:rect l="l" t="t" r="r" b="b"/>
              <a:pathLst>
                <a:path w="895" h="685" extrusionOk="0">
                  <a:moveTo>
                    <a:pt x="448" y="1"/>
                  </a:moveTo>
                  <a:cubicBezTo>
                    <a:pt x="1" y="1"/>
                    <a:pt x="1" y="684"/>
                    <a:pt x="448" y="684"/>
                  </a:cubicBezTo>
                  <a:cubicBezTo>
                    <a:pt x="895" y="684"/>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3789452" y="1418127"/>
              <a:ext cx="55798" cy="41039"/>
            </a:xfrm>
            <a:custGeom>
              <a:avLst/>
              <a:gdLst/>
              <a:ahLst/>
              <a:cxnLst/>
              <a:rect l="l" t="t" r="r" b="b"/>
              <a:pathLst>
                <a:path w="896" h="659" extrusionOk="0">
                  <a:moveTo>
                    <a:pt x="448" y="1"/>
                  </a:moveTo>
                  <a:cubicBezTo>
                    <a:pt x="1" y="1"/>
                    <a:pt x="1" y="658"/>
                    <a:pt x="448" y="658"/>
                  </a:cubicBezTo>
                  <a:cubicBezTo>
                    <a:pt x="895" y="658"/>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4056399" y="1572122"/>
              <a:ext cx="59037" cy="44278"/>
            </a:xfrm>
            <a:custGeom>
              <a:avLst/>
              <a:gdLst/>
              <a:ahLst/>
              <a:cxnLst/>
              <a:rect l="l" t="t" r="r" b="b"/>
              <a:pathLst>
                <a:path w="948" h="711" extrusionOk="0">
                  <a:moveTo>
                    <a:pt x="474" y="0"/>
                  </a:moveTo>
                  <a:cubicBezTo>
                    <a:pt x="1" y="0"/>
                    <a:pt x="1" y="710"/>
                    <a:pt x="474" y="710"/>
                  </a:cubicBezTo>
                  <a:cubicBezTo>
                    <a:pt x="948" y="710"/>
                    <a:pt x="948"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4187413" y="1667084"/>
              <a:ext cx="81954" cy="65576"/>
            </a:xfrm>
            <a:custGeom>
              <a:avLst/>
              <a:gdLst/>
              <a:ahLst/>
              <a:cxnLst/>
              <a:rect l="l" t="t" r="r" b="b"/>
              <a:pathLst>
                <a:path w="1316" h="1053" extrusionOk="0">
                  <a:moveTo>
                    <a:pt x="658" y="0"/>
                  </a:moveTo>
                  <a:cubicBezTo>
                    <a:pt x="1" y="27"/>
                    <a:pt x="1" y="1000"/>
                    <a:pt x="658" y="1052"/>
                  </a:cubicBezTo>
                  <a:cubicBezTo>
                    <a:pt x="1316" y="1000"/>
                    <a:pt x="1316" y="27"/>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4338104" y="1739504"/>
              <a:ext cx="77034" cy="72799"/>
            </a:xfrm>
            <a:custGeom>
              <a:avLst/>
              <a:gdLst/>
              <a:ahLst/>
              <a:cxnLst/>
              <a:rect l="l" t="t" r="r" b="b"/>
              <a:pathLst>
                <a:path w="1237" h="1169" extrusionOk="0">
                  <a:moveTo>
                    <a:pt x="601" y="1"/>
                  </a:moveTo>
                  <a:cubicBezTo>
                    <a:pt x="448" y="1"/>
                    <a:pt x="302" y="55"/>
                    <a:pt x="185" y="152"/>
                  </a:cubicBezTo>
                  <a:lnTo>
                    <a:pt x="106" y="284"/>
                  </a:lnTo>
                  <a:cubicBezTo>
                    <a:pt x="53" y="363"/>
                    <a:pt x="0" y="468"/>
                    <a:pt x="0" y="573"/>
                  </a:cubicBezTo>
                  <a:cubicBezTo>
                    <a:pt x="0" y="652"/>
                    <a:pt x="27" y="731"/>
                    <a:pt x="53" y="810"/>
                  </a:cubicBezTo>
                  <a:cubicBezTo>
                    <a:pt x="79" y="863"/>
                    <a:pt x="132" y="941"/>
                    <a:pt x="185" y="994"/>
                  </a:cubicBezTo>
                  <a:cubicBezTo>
                    <a:pt x="309" y="1097"/>
                    <a:pt x="465" y="1168"/>
                    <a:pt x="629" y="1168"/>
                  </a:cubicBezTo>
                  <a:cubicBezTo>
                    <a:pt x="673" y="1168"/>
                    <a:pt x="718" y="1163"/>
                    <a:pt x="763" y="1152"/>
                  </a:cubicBezTo>
                  <a:lnTo>
                    <a:pt x="816" y="1152"/>
                  </a:lnTo>
                  <a:lnTo>
                    <a:pt x="947" y="1073"/>
                  </a:lnTo>
                  <a:cubicBezTo>
                    <a:pt x="1026" y="1047"/>
                    <a:pt x="1079" y="994"/>
                    <a:pt x="1131" y="941"/>
                  </a:cubicBezTo>
                  <a:cubicBezTo>
                    <a:pt x="1158" y="889"/>
                    <a:pt x="1184" y="863"/>
                    <a:pt x="1184" y="810"/>
                  </a:cubicBezTo>
                  <a:cubicBezTo>
                    <a:pt x="1237" y="731"/>
                    <a:pt x="1237" y="652"/>
                    <a:pt x="1237" y="573"/>
                  </a:cubicBezTo>
                  <a:lnTo>
                    <a:pt x="1210" y="442"/>
                  </a:lnTo>
                  <a:lnTo>
                    <a:pt x="1158" y="284"/>
                  </a:lnTo>
                  <a:cubicBezTo>
                    <a:pt x="1131" y="231"/>
                    <a:pt x="1079" y="179"/>
                    <a:pt x="1026" y="126"/>
                  </a:cubicBezTo>
                  <a:cubicBezTo>
                    <a:pt x="947" y="74"/>
                    <a:pt x="895" y="47"/>
                    <a:pt x="816" y="21"/>
                  </a:cubicBezTo>
                  <a:lnTo>
                    <a:pt x="763" y="21"/>
                  </a:lnTo>
                  <a:cubicBezTo>
                    <a:pt x="709" y="7"/>
                    <a:pt x="654"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4544464" y="1825935"/>
              <a:ext cx="80272" cy="65576"/>
            </a:xfrm>
            <a:custGeom>
              <a:avLst/>
              <a:gdLst/>
              <a:ahLst/>
              <a:cxnLst/>
              <a:rect l="l" t="t" r="r" b="b"/>
              <a:pathLst>
                <a:path w="1289" h="1053" extrusionOk="0">
                  <a:moveTo>
                    <a:pt x="658" y="1"/>
                  </a:moveTo>
                  <a:cubicBezTo>
                    <a:pt x="0" y="53"/>
                    <a:pt x="0" y="1000"/>
                    <a:pt x="658" y="1053"/>
                  </a:cubicBezTo>
                  <a:cubicBezTo>
                    <a:pt x="1289" y="1000"/>
                    <a:pt x="1289" y="53"/>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4758980" y="1627791"/>
              <a:ext cx="88493" cy="67195"/>
            </a:xfrm>
            <a:custGeom>
              <a:avLst/>
              <a:gdLst/>
              <a:ahLst/>
              <a:cxnLst/>
              <a:rect l="l" t="t" r="r" b="b"/>
              <a:pathLst>
                <a:path w="1421" h="1079" extrusionOk="0">
                  <a:moveTo>
                    <a:pt x="711" y="0"/>
                  </a:moveTo>
                  <a:cubicBezTo>
                    <a:pt x="1" y="0"/>
                    <a:pt x="1" y="1079"/>
                    <a:pt x="711" y="1079"/>
                  </a:cubicBezTo>
                  <a:cubicBezTo>
                    <a:pt x="1421" y="1079"/>
                    <a:pt x="1421"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4716388" y="1914359"/>
              <a:ext cx="65576" cy="49197"/>
            </a:xfrm>
            <a:custGeom>
              <a:avLst/>
              <a:gdLst/>
              <a:ahLst/>
              <a:cxnLst/>
              <a:rect l="l" t="t" r="r" b="b"/>
              <a:pathLst>
                <a:path w="1053" h="790" extrusionOk="0">
                  <a:moveTo>
                    <a:pt x="527" y="1"/>
                  </a:moveTo>
                  <a:cubicBezTo>
                    <a:pt x="1" y="1"/>
                    <a:pt x="1" y="790"/>
                    <a:pt x="527" y="790"/>
                  </a:cubicBezTo>
                  <a:cubicBezTo>
                    <a:pt x="1053" y="790"/>
                    <a:pt x="1053"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4868698" y="1785024"/>
              <a:ext cx="62337" cy="45897"/>
            </a:xfrm>
            <a:custGeom>
              <a:avLst/>
              <a:gdLst/>
              <a:ahLst/>
              <a:cxnLst/>
              <a:rect l="l" t="t" r="r" b="b"/>
              <a:pathLst>
                <a:path w="1001" h="737" extrusionOk="0">
                  <a:moveTo>
                    <a:pt x="500" y="0"/>
                  </a:moveTo>
                  <a:cubicBezTo>
                    <a:pt x="1" y="0"/>
                    <a:pt x="1" y="736"/>
                    <a:pt x="500" y="736"/>
                  </a:cubicBezTo>
                  <a:cubicBezTo>
                    <a:pt x="1000" y="736"/>
                    <a:pt x="1000"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4921129" y="1627791"/>
              <a:ext cx="73734" cy="59037"/>
            </a:xfrm>
            <a:custGeom>
              <a:avLst/>
              <a:gdLst/>
              <a:ahLst/>
              <a:cxnLst/>
              <a:rect l="l" t="t" r="r" b="b"/>
              <a:pathLst>
                <a:path w="1184" h="948" extrusionOk="0">
                  <a:moveTo>
                    <a:pt x="605" y="0"/>
                  </a:moveTo>
                  <a:cubicBezTo>
                    <a:pt x="0" y="27"/>
                    <a:pt x="0" y="894"/>
                    <a:pt x="605" y="947"/>
                  </a:cubicBezTo>
                  <a:cubicBezTo>
                    <a:pt x="1184" y="894"/>
                    <a:pt x="1184" y="27"/>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4837564" y="1545906"/>
              <a:ext cx="65576" cy="54117"/>
            </a:xfrm>
            <a:custGeom>
              <a:avLst/>
              <a:gdLst/>
              <a:ahLst/>
              <a:cxnLst/>
              <a:rect l="l" t="t" r="r" b="b"/>
              <a:pathLst>
                <a:path w="1053" h="869" extrusionOk="0">
                  <a:moveTo>
                    <a:pt x="527" y="0"/>
                  </a:moveTo>
                  <a:cubicBezTo>
                    <a:pt x="1" y="53"/>
                    <a:pt x="1" y="842"/>
                    <a:pt x="527" y="868"/>
                  </a:cubicBezTo>
                  <a:cubicBezTo>
                    <a:pt x="1053" y="842"/>
                    <a:pt x="1053"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4816330" y="1937274"/>
              <a:ext cx="73734" cy="54117"/>
            </a:xfrm>
            <a:custGeom>
              <a:avLst/>
              <a:gdLst/>
              <a:ahLst/>
              <a:cxnLst/>
              <a:rect l="l" t="t" r="r" b="b"/>
              <a:pathLst>
                <a:path w="1184" h="869" extrusionOk="0">
                  <a:moveTo>
                    <a:pt x="605" y="1"/>
                  </a:moveTo>
                  <a:cubicBezTo>
                    <a:pt x="0" y="1"/>
                    <a:pt x="0" y="869"/>
                    <a:pt x="605" y="869"/>
                  </a:cubicBezTo>
                  <a:cubicBezTo>
                    <a:pt x="1184" y="869"/>
                    <a:pt x="1184"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22"/>
          <p:cNvSpPr/>
          <p:nvPr/>
        </p:nvSpPr>
        <p:spPr>
          <a:xfrm rot="-8746994">
            <a:off x="4115547" y="4415548"/>
            <a:ext cx="2551738" cy="1734555"/>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rgbClr val="2825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rot="1868846">
            <a:off x="8101489" y="3277506"/>
            <a:ext cx="1433755" cy="2651480"/>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2_1_1">
    <p:spTree>
      <p:nvGrpSpPr>
        <p:cNvPr id="1" name="Shape 673"/>
        <p:cNvGrpSpPr/>
        <p:nvPr/>
      </p:nvGrpSpPr>
      <p:grpSpPr>
        <a:xfrm>
          <a:off x="0" y="0"/>
          <a:ext cx="0" cy="0"/>
          <a:chOff x="0" y="0"/>
          <a:chExt cx="0" cy="0"/>
        </a:xfrm>
      </p:grpSpPr>
      <p:sp>
        <p:nvSpPr>
          <p:cNvPr id="674" name="Google Shape;674;p23"/>
          <p:cNvSpPr/>
          <p:nvPr/>
        </p:nvSpPr>
        <p:spPr>
          <a:xfrm rot="6569066" flipH="1">
            <a:off x="1520051" y="3572034"/>
            <a:ext cx="1575285" cy="3509150"/>
          </a:xfrm>
          <a:custGeom>
            <a:avLst/>
            <a:gdLst/>
            <a:ahLst/>
            <a:cxnLst/>
            <a:rect l="l" t="t" r="r" b="b"/>
            <a:pathLst>
              <a:path w="16544" h="36852" extrusionOk="0">
                <a:moveTo>
                  <a:pt x="9452" y="0"/>
                </a:moveTo>
                <a:cubicBezTo>
                  <a:pt x="9431" y="0"/>
                  <a:pt x="9411" y="1"/>
                  <a:pt x="9390" y="1"/>
                </a:cubicBezTo>
                <a:cubicBezTo>
                  <a:pt x="7733" y="54"/>
                  <a:pt x="6418" y="1316"/>
                  <a:pt x="5471" y="2631"/>
                </a:cubicBezTo>
                <a:cubicBezTo>
                  <a:pt x="2052" y="7391"/>
                  <a:pt x="1342" y="13519"/>
                  <a:pt x="763" y="19331"/>
                </a:cubicBezTo>
                <a:cubicBezTo>
                  <a:pt x="369" y="23197"/>
                  <a:pt x="1" y="27037"/>
                  <a:pt x="132" y="30903"/>
                </a:cubicBezTo>
                <a:cubicBezTo>
                  <a:pt x="158" y="32061"/>
                  <a:pt x="264" y="33244"/>
                  <a:pt x="790" y="34270"/>
                </a:cubicBezTo>
                <a:cubicBezTo>
                  <a:pt x="1648" y="35937"/>
                  <a:pt x="3599" y="36852"/>
                  <a:pt x="5476" y="36852"/>
                </a:cubicBezTo>
                <a:cubicBezTo>
                  <a:pt x="5553" y="36852"/>
                  <a:pt x="5631" y="36850"/>
                  <a:pt x="5708" y="36847"/>
                </a:cubicBezTo>
                <a:cubicBezTo>
                  <a:pt x="7680" y="36742"/>
                  <a:pt x="9495" y="35795"/>
                  <a:pt x="11020" y="34559"/>
                </a:cubicBezTo>
                <a:cubicBezTo>
                  <a:pt x="14124" y="32008"/>
                  <a:pt x="15833" y="28352"/>
                  <a:pt x="16386" y="24434"/>
                </a:cubicBezTo>
                <a:cubicBezTo>
                  <a:pt x="16543" y="23040"/>
                  <a:pt x="16543" y="21620"/>
                  <a:pt x="16412" y="20226"/>
                </a:cubicBezTo>
                <a:cubicBezTo>
                  <a:pt x="16228" y="17990"/>
                  <a:pt x="16149" y="15755"/>
                  <a:pt x="15860" y="13519"/>
                </a:cubicBezTo>
                <a:cubicBezTo>
                  <a:pt x="15518" y="10889"/>
                  <a:pt x="15018" y="8259"/>
                  <a:pt x="14334" y="5655"/>
                </a:cubicBezTo>
                <a:cubicBezTo>
                  <a:pt x="14019" y="4340"/>
                  <a:pt x="13598" y="3025"/>
                  <a:pt x="12809" y="1921"/>
                </a:cubicBezTo>
                <a:cubicBezTo>
                  <a:pt x="12032" y="833"/>
                  <a:pt x="10796" y="0"/>
                  <a:pt x="9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txBox="1">
            <a:spLocks noGrp="1"/>
          </p:cNvSpPr>
          <p:nvPr>
            <p:ph type="subTitle" idx="1"/>
          </p:nvPr>
        </p:nvSpPr>
        <p:spPr>
          <a:xfrm flipH="1">
            <a:off x="2160000" y="1205625"/>
            <a:ext cx="4519200" cy="332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Char char="●"/>
              <a:defRPr sz="1400"/>
            </a:lvl1pPr>
            <a:lvl2pPr lvl="1" rtl="0">
              <a:spcBef>
                <a:spcPts val="0"/>
              </a:spcBef>
              <a:spcAft>
                <a:spcPts val="0"/>
              </a:spcAft>
              <a:buClr>
                <a:srgbClr val="2C2C2C"/>
              </a:buClr>
              <a:buSzPts val="1400"/>
              <a:buFont typeface="Muli"/>
              <a:buChar char="○"/>
              <a:defRPr/>
            </a:lvl2pPr>
            <a:lvl3pPr lvl="2" rtl="0">
              <a:spcBef>
                <a:spcPts val="0"/>
              </a:spcBef>
              <a:spcAft>
                <a:spcPts val="0"/>
              </a:spcAft>
              <a:buClr>
                <a:srgbClr val="2C2C2C"/>
              </a:buClr>
              <a:buSzPts val="1400"/>
              <a:buFont typeface="Muli"/>
              <a:buChar char="■"/>
              <a:defRPr/>
            </a:lvl3pPr>
            <a:lvl4pPr lvl="3" rtl="0">
              <a:spcBef>
                <a:spcPts val="0"/>
              </a:spcBef>
              <a:spcAft>
                <a:spcPts val="0"/>
              </a:spcAft>
              <a:buClr>
                <a:srgbClr val="2C2C2C"/>
              </a:buClr>
              <a:buSzPts val="1400"/>
              <a:buFont typeface="Muli"/>
              <a:buChar char="●"/>
              <a:defRPr/>
            </a:lvl4pPr>
            <a:lvl5pPr lvl="4" rtl="0">
              <a:spcBef>
                <a:spcPts val="0"/>
              </a:spcBef>
              <a:spcAft>
                <a:spcPts val="0"/>
              </a:spcAft>
              <a:buClr>
                <a:srgbClr val="2C2C2C"/>
              </a:buClr>
              <a:buSzPts val="1400"/>
              <a:buFont typeface="Muli"/>
              <a:buChar char="○"/>
              <a:defRPr/>
            </a:lvl5pPr>
            <a:lvl6pPr lvl="5" rtl="0">
              <a:spcBef>
                <a:spcPts val="0"/>
              </a:spcBef>
              <a:spcAft>
                <a:spcPts val="0"/>
              </a:spcAft>
              <a:buClr>
                <a:srgbClr val="2C2C2C"/>
              </a:buClr>
              <a:buSzPts val="1400"/>
              <a:buFont typeface="Muli"/>
              <a:buChar char="■"/>
              <a:defRPr/>
            </a:lvl6pPr>
            <a:lvl7pPr lvl="6" rtl="0">
              <a:spcBef>
                <a:spcPts val="0"/>
              </a:spcBef>
              <a:spcAft>
                <a:spcPts val="0"/>
              </a:spcAft>
              <a:buClr>
                <a:srgbClr val="2C2C2C"/>
              </a:buClr>
              <a:buSzPts val="1400"/>
              <a:buFont typeface="Muli"/>
              <a:buChar char="●"/>
              <a:defRPr/>
            </a:lvl7pPr>
            <a:lvl8pPr lvl="7" rtl="0">
              <a:spcBef>
                <a:spcPts val="0"/>
              </a:spcBef>
              <a:spcAft>
                <a:spcPts val="0"/>
              </a:spcAft>
              <a:buClr>
                <a:srgbClr val="2C2C2C"/>
              </a:buClr>
              <a:buSzPts val="1400"/>
              <a:buFont typeface="Muli"/>
              <a:buChar char="○"/>
              <a:defRPr/>
            </a:lvl8pPr>
            <a:lvl9pPr lvl="8" rtl="0">
              <a:spcBef>
                <a:spcPts val="0"/>
              </a:spcBef>
              <a:spcAft>
                <a:spcPts val="0"/>
              </a:spcAft>
              <a:buClr>
                <a:srgbClr val="2C2C2C"/>
              </a:buClr>
              <a:buSzPts val="1400"/>
              <a:buFont typeface="Muli"/>
              <a:buChar char="■"/>
              <a:defRPr/>
            </a:lvl9pPr>
          </a:lstStyle>
          <a:p>
            <a:endParaRPr/>
          </a:p>
        </p:txBody>
      </p:sp>
      <p:sp>
        <p:nvSpPr>
          <p:cNvPr id="676" name="Google Shape;676;p23"/>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7" name="Google Shape;677;p23"/>
          <p:cNvSpPr/>
          <p:nvPr/>
        </p:nvSpPr>
        <p:spPr>
          <a:xfrm rot="-2165365" flipH="1">
            <a:off x="7638886" y="127339"/>
            <a:ext cx="1575276" cy="3509193"/>
          </a:xfrm>
          <a:custGeom>
            <a:avLst/>
            <a:gdLst/>
            <a:ahLst/>
            <a:cxnLst/>
            <a:rect l="l" t="t" r="r" b="b"/>
            <a:pathLst>
              <a:path w="16544" h="36852" extrusionOk="0">
                <a:moveTo>
                  <a:pt x="9452" y="0"/>
                </a:moveTo>
                <a:cubicBezTo>
                  <a:pt x="9431" y="0"/>
                  <a:pt x="9411" y="1"/>
                  <a:pt x="9390" y="1"/>
                </a:cubicBezTo>
                <a:cubicBezTo>
                  <a:pt x="7733" y="54"/>
                  <a:pt x="6418" y="1316"/>
                  <a:pt x="5471" y="2631"/>
                </a:cubicBezTo>
                <a:cubicBezTo>
                  <a:pt x="2052" y="7391"/>
                  <a:pt x="1342" y="13519"/>
                  <a:pt x="763" y="19331"/>
                </a:cubicBezTo>
                <a:cubicBezTo>
                  <a:pt x="369" y="23197"/>
                  <a:pt x="1" y="27037"/>
                  <a:pt x="132" y="30903"/>
                </a:cubicBezTo>
                <a:cubicBezTo>
                  <a:pt x="158" y="32061"/>
                  <a:pt x="264" y="33244"/>
                  <a:pt x="790" y="34270"/>
                </a:cubicBezTo>
                <a:cubicBezTo>
                  <a:pt x="1648" y="35937"/>
                  <a:pt x="3599" y="36852"/>
                  <a:pt x="5476" y="36852"/>
                </a:cubicBezTo>
                <a:cubicBezTo>
                  <a:pt x="5553" y="36852"/>
                  <a:pt x="5631" y="36850"/>
                  <a:pt x="5708" y="36847"/>
                </a:cubicBezTo>
                <a:cubicBezTo>
                  <a:pt x="7680" y="36742"/>
                  <a:pt x="9495" y="35795"/>
                  <a:pt x="11020" y="34559"/>
                </a:cubicBezTo>
                <a:cubicBezTo>
                  <a:pt x="14124" y="32008"/>
                  <a:pt x="15833" y="28352"/>
                  <a:pt x="16386" y="24434"/>
                </a:cubicBezTo>
                <a:cubicBezTo>
                  <a:pt x="16543" y="23040"/>
                  <a:pt x="16543" y="21620"/>
                  <a:pt x="16412" y="20226"/>
                </a:cubicBezTo>
                <a:cubicBezTo>
                  <a:pt x="16228" y="17990"/>
                  <a:pt x="16149" y="15755"/>
                  <a:pt x="15860" y="13519"/>
                </a:cubicBezTo>
                <a:cubicBezTo>
                  <a:pt x="15518" y="10889"/>
                  <a:pt x="15018" y="8259"/>
                  <a:pt x="14334" y="5655"/>
                </a:cubicBezTo>
                <a:cubicBezTo>
                  <a:pt x="14019" y="4340"/>
                  <a:pt x="13598" y="3025"/>
                  <a:pt x="12809" y="1921"/>
                </a:cubicBezTo>
                <a:cubicBezTo>
                  <a:pt x="12032" y="833"/>
                  <a:pt x="10796" y="0"/>
                  <a:pt x="9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flipH="1">
            <a:off x="6412299" y="768073"/>
            <a:ext cx="1481539" cy="455329"/>
          </a:xfrm>
          <a:custGeom>
            <a:avLst/>
            <a:gdLst/>
            <a:ahLst/>
            <a:cxnLst/>
            <a:rect l="l" t="t" r="r" b="b"/>
            <a:pathLst>
              <a:path w="28431" h="8737" extrusionOk="0">
                <a:moveTo>
                  <a:pt x="16530" y="871"/>
                </a:moveTo>
                <a:cubicBezTo>
                  <a:pt x="17069" y="2661"/>
                  <a:pt x="16591" y="4569"/>
                  <a:pt x="15286" y="5881"/>
                </a:cubicBezTo>
                <a:lnTo>
                  <a:pt x="15286" y="5881"/>
                </a:lnTo>
                <a:cubicBezTo>
                  <a:pt x="15047" y="4855"/>
                  <a:pt x="15073" y="3756"/>
                  <a:pt x="15386" y="2746"/>
                </a:cubicBezTo>
                <a:cubicBezTo>
                  <a:pt x="15573" y="2148"/>
                  <a:pt x="15932" y="1218"/>
                  <a:pt x="16530" y="871"/>
                </a:cubicBezTo>
                <a:close/>
                <a:moveTo>
                  <a:pt x="16269" y="571"/>
                </a:moveTo>
                <a:cubicBezTo>
                  <a:pt x="15801" y="913"/>
                  <a:pt x="15437" y="1409"/>
                  <a:pt x="15255" y="1983"/>
                </a:cubicBezTo>
                <a:cubicBezTo>
                  <a:pt x="14676" y="3324"/>
                  <a:pt x="14597" y="4850"/>
                  <a:pt x="15018" y="6270"/>
                </a:cubicBezTo>
                <a:cubicBezTo>
                  <a:pt x="15051" y="6352"/>
                  <a:pt x="15125" y="6393"/>
                  <a:pt x="15195" y="6393"/>
                </a:cubicBezTo>
                <a:cubicBezTo>
                  <a:pt x="15237" y="6393"/>
                  <a:pt x="15278" y="6378"/>
                  <a:pt x="15307" y="6349"/>
                </a:cubicBezTo>
                <a:cubicBezTo>
                  <a:pt x="16912" y="4951"/>
                  <a:pt x="17549" y="2763"/>
                  <a:pt x="16941" y="738"/>
                </a:cubicBezTo>
                <a:lnTo>
                  <a:pt x="16941" y="738"/>
                </a:lnTo>
                <a:cubicBezTo>
                  <a:pt x="16968" y="736"/>
                  <a:pt x="16995" y="734"/>
                  <a:pt x="17022" y="734"/>
                </a:cubicBezTo>
                <a:cubicBezTo>
                  <a:pt x="17137" y="734"/>
                  <a:pt x="17257" y="755"/>
                  <a:pt x="17385" y="799"/>
                </a:cubicBezTo>
                <a:cubicBezTo>
                  <a:pt x="17806" y="957"/>
                  <a:pt x="18174" y="1299"/>
                  <a:pt x="18332" y="1746"/>
                </a:cubicBezTo>
                <a:cubicBezTo>
                  <a:pt x="18542" y="2272"/>
                  <a:pt x="18516" y="2851"/>
                  <a:pt x="18332" y="3403"/>
                </a:cubicBezTo>
                <a:cubicBezTo>
                  <a:pt x="18121" y="3955"/>
                  <a:pt x="17858" y="4508"/>
                  <a:pt x="17516" y="5034"/>
                </a:cubicBezTo>
                <a:cubicBezTo>
                  <a:pt x="17253" y="5454"/>
                  <a:pt x="16990" y="5902"/>
                  <a:pt x="16701" y="6296"/>
                </a:cubicBezTo>
                <a:cubicBezTo>
                  <a:pt x="16083" y="7136"/>
                  <a:pt x="15303" y="7907"/>
                  <a:pt x="14273" y="8193"/>
                </a:cubicBezTo>
                <a:lnTo>
                  <a:pt x="14273" y="8193"/>
                </a:lnTo>
                <a:cubicBezTo>
                  <a:pt x="13687" y="6749"/>
                  <a:pt x="13532" y="5171"/>
                  <a:pt x="13808" y="3640"/>
                </a:cubicBezTo>
                <a:cubicBezTo>
                  <a:pt x="13913" y="2851"/>
                  <a:pt x="14150" y="2088"/>
                  <a:pt x="14544" y="1404"/>
                </a:cubicBezTo>
                <a:cubicBezTo>
                  <a:pt x="14933" y="797"/>
                  <a:pt x="15590" y="616"/>
                  <a:pt x="16269" y="571"/>
                </a:cubicBezTo>
                <a:close/>
                <a:moveTo>
                  <a:pt x="17894" y="595"/>
                </a:moveTo>
                <a:cubicBezTo>
                  <a:pt x="18790" y="637"/>
                  <a:pt x="19679" y="724"/>
                  <a:pt x="20567" y="878"/>
                </a:cubicBezTo>
                <a:cubicBezTo>
                  <a:pt x="21908" y="1062"/>
                  <a:pt x="23223" y="1457"/>
                  <a:pt x="24460" y="2009"/>
                </a:cubicBezTo>
                <a:cubicBezTo>
                  <a:pt x="25755" y="2582"/>
                  <a:pt x="26884" y="3461"/>
                  <a:pt x="27805" y="4535"/>
                </a:cubicBezTo>
                <a:lnTo>
                  <a:pt x="27805" y="4535"/>
                </a:lnTo>
                <a:cubicBezTo>
                  <a:pt x="26242" y="5421"/>
                  <a:pt x="24586" y="6139"/>
                  <a:pt x="22882" y="6691"/>
                </a:cubicBezTo>
                <a:cubicBezTo>
                  <a:pt x="21119" y="7295"/>
                  <a:pt x="19305" y="7716"/>
                  <a:pt x="17464" y="7979"/>
                </a:cubicBezTo>
                <a:cubicBezTo>
                  <a:pt x="16747" y="8086"/>
                  <a:pt x="16027" y="8166"/>
                  <a:pt x="15305" y="8220"/>
                </a:cubicBezTo>
                <a:lnTo>
                  <a:pt x="15305" y="8220"/>
                </a:lnTo>
                <a:cubicBezTo>
                  <a:pt x="15919" y="7853"/>
                  <a:pt x="16445" y="7328"/>
                  <a:pt x="16885" y="6769"/>
                </a:cubicBezTo>
                <a:cubicBezTo>
                  <a:pt x="17227" y="6296"/>
                  <a:pt x="17543" y="5823"/>
                  <a:pt x="17832" y="5349"/>
                </a:cubicBezTo>
                <a:cubicBezTo>
                  <a:pt x="18200" y="4771"/>
                  <a:pt x="18489" y="4166"/>
                  <a:pt x="18726" y="3535"/>
                </a:cubicBezTo>
                <a:cubicBezTo>
                  <a:pt x="18963" y="2930"/>
                  <a:pt x="18963" y="2298"/>
                  <a:pt x="18779" y="1694"/>
                </a:cubicBezTo>
                <a:cubicBezTo>
                  <a:pt x="18613" y="1245"/>
                  <a:pt x="18299" y="859"/>
                  <a:pt x="17894" y="595"/>
                </a:cubicBezTo>
                <a:close/>
                <a:moveTo>
                  <a:pt x="14807" y="515"/>
                </a:moveTo>
                <a:lnTo>
                  <a:pt x="14807" y="515"/>
                </a:lnTo>
                <a:cubicBezTo>
                  <a:pt x="14696" y="581"/>
                  <a:pt x="14590" y="657"/>
                  <a:pt x="14492" y="747"/>
                </a:cubicBezTo>
                <a:cubicBezTo>
                  <a:pt x="13940" y="1299"/>
                  <a:pt x="13677" y="2141"/>
                  <a:pt x="13492" y="2877"/>
                </a:cubicBezTo>
                <a:cubicBezTo>
                  <a:pt x="13042" y="4678"/>
                  <a:pt x="13163" y="6574"/>
                  <a:pt x="13832" y="8294"/>
                </a:cubicBezTo>
                <a:lnTo>
                  <a:pt x="13832" y="8294"/>
                </a:lnTo>
                <a:cubicBezTo>
                  <a:pt x="13568" y="8301"/>
                  <a:pt x="13304" y="8305"/>
                  <a:pt x="13040" y="8305"/>
                </a:cubicBezTo>
                <a:cubicBezTo>
                  <a:pt x="10770" y="8305"/>
                  <a:pt x="8499" y="8052"/>
                  <a:pt x="6286" y="7558"/>
                </a:cubicBezTo>
                <a:cubicBezTo>
                  <a:pt x="4354" y="7112"/>
                  <a:pt x="2468" y="6480"/>
                  <a:pt x="673" y="5661"/>
                </a:cubicBezTo>
                <a:lnTo>
                  <a:pt x="673" y="5661"/>
                </a:lnTo>
                <a:cubicBezTo>
                  <a:pt x="3260" y="4000"/>
                  <a:pt x="6016" y="2677"/>
                  <a:pt x="8916" y="1694"/>
                </a:cubicBezTo>
                <a:cubicBezTo>
                  <a:pt x="10834" y="1060"/>
                  <a:pt x="12812" y="667"/>
                  <a:pt x="14807" y="515"/>
                </a:cubicBezTo>
                <a:close/>
                <a:moveTo>
                  <a:pt x="16481" y="1"/>
                </a:moveTo>
                <a:cubicBezTo>
                  <a:pt x="15741" y="1"/>
                  <a:pt x="14998" y="39"/>
                  <a:pt x="14255" y="116"/>
                </a:cubicBezTo>
                <a:cubicBezTo>
                  <a:pt x="11020" y="484"/>
                  <a:pt x="7864" y="1378"/>
                  <a:pt x="4919" y="2798"/>
                </a:cubicBezTo>
                <a:cubicBezTo>
                  <a:pt x="3262" y="3587"/>
                  <a:pt x="1657" y="4481"/>
                  <a:pt x="132" y="5507"/>
                </a:cubicBezTo>
                <a:cubicBezTo>
                  <a:pt x="1" y="5586"/>
                  <a:pt x="1" y="5770"/>
                  <a:pt x="132" y="5875"/>
                </a:cubicBezTo>
                <a:cubicBezTo>
                  <a:pt x="3577" y="7480"/>
                  <a:pt x="7312" y="8426"/>
                  <a:pt x="11125" y="8663"/>
                </a:cubicBezTo>
                <a:cubicBezTo>
                  <a:pt x="11829" y="8712"/>
                  <a:pt x="12535" y="8736"/>
                  <a:pt x="13241" y="8736"/>
                </a:cubicBezTo>
                <a:cubicBezTo>
                  <a:pt x="16332" y="8736"/>
                  <a:pt x="19427" y="8269"/>
                  <a:pt x="22382" y="7348"/>
                </a:cubicBezTo>
                <a:cubicBezTo>
                  <a:pt x="24433" y="6691"/>
                  <a:pt x="26406" y="5823"/>
                  <a:pt x="28273" y="4797"/>
                </a:cubicBezTo>
                <a:cubicBezTo>
                  <a:pt x="28378" y="4744"/>
                  <a:pt x="28431" y="4587"/>
                  <a:pt x="28352" y="4481"/>
                </a:cubicBezTo>
                <a:cubicBezTo>
                  <a:pt x="26810" y="2456"/>
                  <a:pt x="24502" y="1336"/>
                  <a:pt x="22080" y="754"/>
                </a:cubicBezTo>
                <a:lnTo>
                  <a:pt x="22080" y="754"/>
                </a:lnTo>
                <a:cubicBezTo>
                  <a:pt x="20256" y="252"/>
                  <a:pt x="18376" y="1"/>
                  <a:pt x="16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flipH="1">
            <a:off x="7302135" y="3667574"/>
            <a:ext cx="928691" cy="1524436"/>
          </a:xfrm>
          <a:custGeom>
            <a:avLst/>
            <a:gdLst/>
            <a:ahLst/>
            <a:cxnLst/>
            <a:rect l="l" t="t" r="r" b="b"/>
            <a:pathLst>
              <a:path w="16491" h="27071" extrusionOk="0">
                <a:moveTo>
                  <a:pt x="6898" y="0"/>
                </a:moveTo>
                <a:cubicBezTo>
                  <a:pt x="6358" y="0"/>
                  <a:pt x="5822" y="94"/>
                  <a:pt x="5313" y="297"/>
                </a:cubicBezTo>
                <a:cubicBezTo>
                  <a:pt x="2762" y="1349"/>
                  <a:pt x="1894" y="4479"/>
                  <a:pt x="1473" y="7214"/>
                </a:cubicBezTo>
                <a:cubicBezTo>
                  <a:pt x="1131" y="9397"/>
                  <a:pt x="868" y="11606"/>
                  <a:pt x="658" y="13815"/>
                </a:cubicBezTo>
                <a:cubicBezTo>
                  <a:pt x="263" y="17760"/>
                  <a:pt x="53" y="21705"/>
                  <a:pt x="0" y="25650"/>
                </a:cubicBezTo>
                <a:lnTo>
                  <a:pt x="0" y="27071"/>
                </a:lnTo>
                <a:lnTo>
                  <a:pt x="15859" y="27071"/>
                </a:lnTo>
                <a:cubicBezTo>
                  <a:pt x="16491" y="20496"/>
                  <a:pt x="15886" y="13894"/>
                  <a:pt x="14018" y="7582"/>
                </a:cubicBezTo>
                <a:cubicBezTo>
                  <a:pt x="13413" y="5531"/>
                  <a:pt x="12624" y="3453"/>
                  <a:pt x="11125" y="1902"/>
                </a:cubicBezTo>
                <a:cubicBezTo>
                  <a:pt x="10033" y="770"/>
                  <a:pt x="8448" y="0"/>
                  <a:pt x="6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23"/>
          <p:cNvGrpSpPr/>
          <p:nvPr/>
        </p:nvGrpSpPr>
        <p:grpSpPr>
          <a:xfrm rot="-2907200" flipH="1">
            <a:off x="7038702" y="3374927"/>
            <a:ext cx="646386" cy="1304233"/>
            <a:chOff x="3281368" y="4016197"/>
            <a:chExt cx="331505" cy="668888"/>
          </a:xfrm>
        </p:grpSpPr>
        <p:sp>
          <p:nvSpPr>
            <p:cNvPr id="681" name="Google Shape;681;p23"/>
            <p:cNvSpPr/>
            <p:nvPr/>
          </p:nvSpPr>
          <p:spPr>
            <a:xfrm>
              <a:off x="3414253" y="4193821"/>
              <a:ext cx="62728" cy="54953"/>
            </a:xfrm>
            <a:custGeom>
              <a:avLst/>
              <a:gdLst/>
              <a:ahLst/>
              <a:cxnLst/>
              <a:rect l="l" t="t" r="r" b="b"/>
              <a:pathLst>
                <a:path w="1105" h="968" extrusionOk="0">
                  <a:moveTo>
                    <a:pt x="500" y="1"/>
                  </a:moveTo>
                  <a:cubicBezTo>
                    <a:pt x="395" y="1"/>
                    <a:pt x="316" y="27"/>
                    <a:pt x="237" y="80"/>
                  </a:cubicBezTo>
                  <a:lnTo>
                    <a:pt x="158" y="159"/>
                  </a:lnTo>
                  <a:cubicBezTo>
                    <a:pt x="79" y="211"/>
                    <a:pt x="53" y="290"/>
                    <a:pt x="27" y="369"/>
                  </a:cubicBezTo>
                  <a:cubicBezTo>
                    <a:pt x="0" y="422"/>
                    <a:pt x="0" y="501"/>
                    <a:pt x="27" y="553"/>
                  </a:cubicBezTo>
                  <a:cubicBezTo>
                    <a:pt x="27" y="632"/>
                    <a:pt x="53" y="685"/>
                    <a:pt x="79" y="737"/>
                  </a:cubicBezTo>
                  <a:cubicBezTo>
                    <a:pt x="106" y="790"/>
                    <a:pt x="158" y="842"/>
                    <a:pt x="211" y="869"/>
                  </a:cubicBezTo>
                  <a:cubicBezTo>
                    <a:pt x="237" y="921"/>
                    <a:pt x="316" y="948"/>
                    <a:pt x="369" y="948"/>
                  </a:cubicBezTo>
                  <a:cubicBezTo>
                    <a:pt x="408" y="961"/>
                    <a:pt x="454" y="967"/>
                    <a:pt x="500" y="967"/>
                  </a:cubicBezTo>
                  <a:cubicBezTo>
                    <a:pt x="546" y="967"/>
                    <a:pt x="592" y="961"/>
                    <a:pt x="632" y="948"/>
                  </a:cubicBezTo>
                  <a:lnTo>
                    <a:pt x="763" y="921"/>
                  </a:lnTo>
                  <a:cubicBezTo>
                    <a:pt x="842" y="921"/>
                    <a:pt x="895" y="895"/>
                    <a:pt x="921" y="842"/>
                  </a:cubicBezTo>
                  <a:cubicBezTo>
                    <a:pt x="973" y="816"/>
                    <a:pt x="1026" y="764"/>
                    <a:pt x="1052" y="711"/>
                  </a:cubicBezTo>
                  <a:cubicBezTo>
                    <a:pt x="1079" y="685"/>
                    <a:pt x="1079" y="632"/>
                    <a:pt x="1105" y="606"/>
                  </a:cubicBezTo>
                  <a:cubicBezTo>
                    <a:pt x="1105" y="553"/>
                    <a:pt x="1105" y="474"/>
                    <a:pt x="1105" y="422"/>
                  </a:cubicBezTo>
                  <a:cubicBezTo>
                    <a:pt x="1105" y="369"/>
                    <a:pt x="1079" y="343"/>
                    <a:pt x="1052" y="317"/>
                  </a:cubicBezTo>
                  <a:cubicBezTo>
                    <a:pt x="1052" y="238"/>
                    <a:pt x="1026" y="185"/>
                    <a:pt x="973" y="159"/>
                  </a:cubicBezTo>
                  <a:lnTo>
                    <a:pt x="868" y="80"/>
                  </a:lnTo>
                  <a:cubicBezTo>
                    <a:pt x="830" y="41"/>
                    <a:pt x="763" y="17"/>
                    <a:pt x="699" y="17"/>
                  </a:cubicBezTo>
                  <a:cubicBezTo>
                    <a:pt x="676" y="17"/>
                    <a:pt x="653" y="20"/>
                    <a:pt x="632" y="27"/>
                  </a:cubicBezTo>
                  <a:lnTo>
                    <a:pt x="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3"/>
            <p:cNvSpPr/>
            <p:nvPr/>
          </p:nvSpPr>
          <p:spPr>
            <a:xfrm>
              <a:off x="3427706" y="4325236"/>
              <a:ext cx="59776" cy="49333"/>
            </a:xfrm>
            <a:custGeom>
              <a:avLst/>
              <a:gdLst/>
              <a:ahLst/>
              <a:cxnLst/>
              <a:rect l="l" t="t" r="r" b="b"/>
              <a:pathLst>
                <a:path w="1053" h="869" extrusionOk="0">
                  <a:moveTo>
                    <a:pt x="526" y="0"/>
                  </a:moveTo>
                  <a:cubicBezTo>
                    <a:pt x="0" y="53"/>
                    <a:pt x="0" y="816"/>
                    <a:pt x="526" y="868"/>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3"/>
            <p:cNvSpPr/>
            <p:nvPr/>
          </p:nvSpPr>
          <p:spPr>
            <a:xfrm>
              <a:off x="3545604" y="4317743"/>
              <a:ext cx="46379" cy="34403"/>
            </a:xfrm>
            <a:custGeom>
              <a:avLst/>
              <a:gdLst/>
              <a:ahLst/>
              <a:cxnLst/>
              <a:rect l="l" t="t" r="r" b="b"/>
              <a:pathLst>
                <a:path w="817" h="606" extrusionOk="0">
                  <a:moveTo>
                    <a:pt x="422" y="1"/>
                  </a:moveTo>
                  <a:cubicBezTo>
                    <a:pt x="1" y="1"/>
                    <a:pt x="1" y="606"/>
                    <a:pt x="422" y="606"/>
                  </a:cubicBezTo>
                  <a:cubicBezTo>
                    <a:pt x="816" y="606"/>
                    <a:pt x="816"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3"/>
            <p:cNvSpPr/>
            <p:nvPr/>
          </p:nvSpPr>
          <p:spPr>
            <a:xfrm>
              <a:off x="3502350" y="4484184"/>
              <a:ext cx="79134" cy="66534"/>
            </a:xfrm>
            <a:custGeom>
              <a:avLst/>
              <a:gdLst/>
              <a:ahLst/>
              <a:cxnLst/>
              <a:rect l="l" t="t" r="r" b="b"/>
              <a:pathLst>
                <a:path w="1394" h="1172" extrusionOk="0">
                  <a:moveTo>
                    <a:pt x="600" y="1"/>
                  </a:moveTo>
                  <a:cubicBezTo>
                    <a:pt x="290" y="1"/>
                    <a:pt x="0" y="236"/>
                    <a:pt x="0" y="593"/>
                  </a:cubicBezTo>
                  <a:cubicBezTo>
                    <a:pt x="0" y="909"/>
                    <a:pt x="263" y="1172"/>
                    <a:pt x="605" y="1172"/>
                  </a:cubicBezTo>
                  <a:cubicBezTo>
                    <a:pt x="1131" y="1172"/>
                    <a:pt x="1394" y="540"/>
                    <a:pt x="1026" y="172"/>
                  </a:cubicBezTo>
                  <a:cubicBezTo>
                    <a:pt x="899" y="54"/>
                    <a:pt x="747"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3"/>
            <p:cNvSpPr/>
            <p:nvPr/>
          </p:nvSpPr>
          <p:spPr>
            <a:xfrm>
              <a:off x="3350053" y="4461080"/>
              <a:ext cx="89636" cy="77718"/>
            </a:xfrm>
            <a:custGeom>
              <a:avLst/>
              <a:gdLst/>
              <a:ahLst/>
              <a:cxnLst/>
              <a:rect l="l" t="t" r="r" b="b"/>
              <a:pathLst>
                <a:path w="1579" h="1369" extrusionOk="0">
                  <a:moveTo>
                    <a:pt x="682" y="0"/>
                  </a:moveTo>
                  <a:cubicBezTo>
                    <a:pt x="335" y="0"/>
                    <a:pt x="0" y="277"/>
                    <a:pt x="0" y="684"/>
                  </a:cubicBezTo>
                  <a:cubicBezTo>
                    <a:pt x="0" y="1053"/>
                    <a:pt x="316" y="1368"/>
                    <a:pt x="684" y="1368"/>
                  </a:cubicBezTo>
                  <a:cubicBezTo>
                    <a:pt x="1289" y="1368"/>
                    <a:pt x="1578" y="632"/>
                    <a:pt x="1158" y="211"/>
                  </a:cubicBezTo>
                  <a:cubicBezTo>
                    <a:pt x="1020" y="65"/>
                    <a:pt x="850" y="0"/>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3"/>
            <p:cNvSpPr/>
            <p:nvPr/>
          </p:nvSpPr>
          <p:spPr>
            <a:xfrm>
              <a:off x="3281368" y="4337158"/>
              <a:ext cx="79191" cy="58303"/>
            </a:xfrm>
            <a:custGeom>
              <a:avLst/>
              <a:gdLst/>
              <a:ahLst/>
              <a:cxnLst/>
              <a:rect l="l" t="t" r="r" b="b"/>
              <a:pathLst>
                <a:path w="1395" h="1027" extrusionOk="0">
                  <a:moveTo>
                    <a:pt x="710" y="0"/>
                  </a:moveTo>
                  <a:cubicBezTo>
                    <a:pt x="702" y="0"/>
                    <a:pt x="693" y="0"/>
                    <a:pt x="684" y="1"/>
                  </a:cubicBezTo>
                  <a:cubicBezTo>
                    <a:pt x="1" y="1"/>
                    <a:pt x="1" y="1026"/>
                    <a:pt x="684" y="1026"/>
                  </a:cubicBezTo>
                  <a:cubicBezTo>
                    <a:pt x="1386" y="1026"/>
                    <a:pt x="1394"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3"/>
            <p:cNvSpPr/>
            <p:nvPr/>
          </p:nvSpPr>
          <p:spPr>
            <a:xfrm>
              <a:off x="3545604" y="4186385"/>
              <a:ext cx="67269" cy="55294"/>
            </a:xfrm>
            <a:custGeom>
              <a:avLst/>
              <a:gdLst/>
              <a:ahLst/>
              <a:cxnLst/>
              <a:rect l="l" t="t" r="r" b="b"/>
              <a:pathLst>
                <a:path w="1185" h="974" extrusionOk="0">
                  <a:moveTo>
                    <a:pt x="606" y="0"/>
                  </a:moveTo>
                  <a:cubicBezTo>
                    <a:pt x="1" y="53"/>
                    <a:pt x="1" y="895"/>
                    <a:pt x="606" y="973"/>
                  </a:cubicBezTo>
                  <a:cubicBezTo>
                    <a:pt x="1184" y="895"/>
                    <a:pt x="1184" y="53"/>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3"/>
            <p:cNvSpPr/>
            <p:nvPr/>
          </p:nvSpPr>
          <p:spPr>
            <a:xfrm>
              <a:off x="3454555" y="4016197"/>
              <a:ext cx="67213" cy="60857"/>
            </a:xfrm>
            <a:custGeom>
              <a:avLst/>
              <a:gdLst/>
              <a:ahLst/>
              <a:cxnLst/>
              <a:rect l="l" t="t" r="r" b="b"/>
              <a:pathLst>
                <a:path w="1184" h="1072" extrusionOk="0">
                  <a:moveTo>
                    <a:pt x="526" y="0"/>
                  </a:moveTo>
                  <a:cubicBezTo>
                    <a:pt x="421" y="0"/>
                    <a:pt x="342" y="27"/>
                    <a:pt x="263" y="79"/>
                  </a:cubicBezTo>
                  <a:lnTo>
                    <a:pt x="158" y="158"/>
                  </a:lnTo>
                  <a:cubicBezTo>
                    <a:pt x="79" y="211"/>
                    <a:pt x="27" y="316"/>
                    <a:pt x="0" y="395"/>
                  </a:cubicBezTo>
                  <a:cubicBezTo>
                    <a:pt x="0" y="447"/>
                    <a:pt x="0" y="526"/>
                    <a:pt x="0" y="605"/>
                  </a:cubicBezTo>
                  <a:cubicBezTo>
                    <a:pt x="0" y="684"/>
                    <a:pt x="27" y="737"/>
                    <a:pt x="79" y="789"/>
                  </a:cubicBezTo>
                  <a:cubicBezTo>
                    <a:pt x="106" y="868"/>
                    <a:pt x="158" y="921"/>
                    <a:pt x="211" y="947"/>
                  </a:cubicBezTo>
                  <a:cubicBezTo>
                    <a:pt x="263" y="1000"/>
                    <a:pt x="316" y="1026"/>
                    <a:pt x="395" y="1052"/>
                  </a:cubicBezTo>
                  <a:cubicBezTo>
                    <a:pt x="434" y="1065"/>
                    <a:pt x="480" y="1072"/>
                    <a:pt x="530" y="1072"/>
                  </a:cubicBezTo>
                  <a:cubicBezTo>
                    <a:pt x="579" y="1072"/>
                    <a:pt x="632" y="1065"/>
                    <a:pt x="684" y="1052"/>
                  </a:cubicBezTo>
                  <a:lnTo>
                    <a:pt x="816" y="1000"/>
                  </a:lnTo>
                  <a:cubicBezTo>
                    <a:pt x="868" y="1000"/>
                    <a:pt x="947" y="973"/>
                    <a:pt x="1000" y="921"/>
                  </a:cubicBezTo>
                  <a:cubicBezTo>
                    <a:pt x="1052" y="868"/>
                    <a:pt x="1079" y="842"/>
                    <a:pt x="1105" y="789"/>
                  </a:cubicBezTo>
                  <a:lnTo>
                    <a:pt x="1158" y="658"/>
                  </a:lnTo>
                  <a:cubicBezTo>
                    <a:pt x="1184" y="605"/>
                    <a:pt x="1184" y="526"/>
                    <a:pt x="1158" y="447"/>
                  </a:cubicBezTo>
                  <a:cubicBezTo>
                    <a:pt x="1158" y="421"/>
                    <a:pt x="1158" y="368"/>
                    <a:pt x="1131" y="342"/>
                  </a:cubicBezTo>
                  <a:cubicBezTo>
                    <a:pt x="1105" y="263"/>
                    <a:pt x="1079" y="211"/>
                    <a:pt x="1026" y="158"/>
                  </a:cubicBezTo>
                  <a:lnTo>
                    <a:pt x="921" y="105"/>
                  </a:lnTo>
                  <a:cubicBezTo>
                    <a:pt x="842" y="53"/>
                    <a:pt x="763" y="27"/>
                    <a:pt x="684" y="27"/>
                  </a:cubicBezTo>
                  <a:lnTo>
                    <a:pt x="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a:off x="3432133" y="4617075"/>
              <a:ext cx="79191" cy="68010"/>
            </a:xfrm>
            <a:custGeom>
              <a:avLst/>
              <a:gdLst/>
              <a:ahLst/>
              <a:cxnLst/>
              <a:rect l="l" t="t" r="r" b="b"/>
              <a:pathLst>
                <a:path w="1395" h="1198" extrusionOk="0">
                  <a:moveTo>
                    <a:pt x="601" y="0"/>
                  </a:moveTo>
                  <a:cubicBezTo>
                    <a:pt x="291" y="0"/>
                    <a:pt x="1" y="236"/>
                    <a:pt x="1" y="593"/>
                  </a:cubicBezTo>
                  <a:cubicBezTo>
                    <a:pt x="1" y="935"/>
                    <a:pt x="264" y="1198"/>
                    <a:pt x="606" y="1198"/>
                  </a:cubicBezTo>
                  <a:cubicBezTo>
                    <a:pt x="1132" y="1198"/>
                    <a:pt x="1395" y="540"/>
                    <a:pt x="1027" y="172"/>
                  </a:cubicBezTo>
                  <a:cubicBezTo>
                    <a:pt x="900" y="53"/>
                    <a:pt x="748"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3"/>
          <p:cNvGrpSpPr/>
          <p:nvPr/>
        </p:nvGrpSpPr>
        <p:grpSpPr>
          <a:xfrm>
            <a:off x="687980" y="4518511"/>
            <a:ext cx="1828230" cy="782321"/>
            <a:chOff x="687980" y="4518511"/>
            <a:chExt cx="1828230" cy="782321"/>
          </a:xfrm>
        </p:grpSpPr>
        <p:sp>
          <p:nvSpPr>
            <p:cNvPr id="691" name="Google Shape;691;p23"/>
            <p:cNvSpPr/>
            <p:nvPr/>
          </p:nvSpPr>
          <p:spPr>
            <a:xfrm flipH="1">
              <a:off x="2449169" y="4532345"/>
              <a:ext cx="67040" cy="746874"/>
            </a:xfrm>
            <a:custGeom>
              <a:avLst/>
              <a:gdLst/>
              <a:ahLst/>
              <a:cxnLst/>
              <a:rect l="l" t="t" r="r" b="b"/>
              <a:pathLst>
                <a:path w="974" h="10851" extrusionOk="0">
                  <a:moveTo>
                    <a:pt x="464" y="0"/>
                  </a:moveTo>
                  <a:cubicBezTo>
                    <a:pt x="402" y="0"/>
                    <a:pt x="343" y="33"/>
                    <a:pt x="316" y="99"/>
                  </a:cubicBezTo>
                  <a:cubicBezTo>
                    <a:pt x="185" y="388"/>
                    <a:pt x="132" y="730"/>
                    <a:pt x="132" y="1072"/>
                  </a:cubicBezTo>
                  <a:cubicBezTo>
                    <a:pt x="106" y="1414"/>
                    <a:pt x="106" y="1756"/>
                    <a:pt x="80" y="2098"/>
                  </a:cubicBezTo>
                  <a:cubicBezTo>
                    <a:pt x="53" y="2781"/>
                    <a:pt x="27" y="3465"/>
                    <a:pt x="27" y="4175"/>
                  </a:cubicBezTo>
                  <a:cubicBezTo>
                    <a:pt x="1" y="5543"/>
                    <a:pt x="53" y="6911"/>
                    <a:pt x="132" y="8252"/>
                  </a:cubicBezTo>
                  <a:cubicBezTo>
                    <a:pt x="159" y="9041"/>
                    <a:pt x="238" y="9830"/>
                    <a:pt x="343" y="10619"/>
                  </a:cubicBezTo>
                  <a:cubicBezTo>
                    <a:pt x="366" y="10780"/>
                    <a:pt x="489" y="10850"/>
                    <a:pt x="620" y="10850"/>
                  </a:cubicBezTo>
                  <a:cubicBezTo>
                    <a:pt x="790" y="10850"/>
                    <a:pt x="974" y="10733"/>
                    <a:pt x="974" y="10540"/>
                  </a:cubicBezTo>
                  <a:cubicBezTo>
                    <a:pt x="974" y="9856"/>
                    <a:pt x="921" y="9172"/>
                    <a:pt x="869" y="8515"/>
                  </a:cubicBezTo>
                  <a:cubicBezTo>
                    <a:pt x="842" y="7831"/>
                    <a:pt x="816" y="7121"/>
                    <a:pt x="790" y="6437"/>
                  </a:cubicBezTo>
                  <a:cubicBezTo>
                    <a:pt x="764" y="5070"/>
                    <a:pt x="737" y="3728"/>
                    <a:pt x="737" y="2387"/>
                  </a:cubicBezTo>
                  <a:lnTo>
                    <a:pt x="737" y="1230"/>
                  </a:lnTo>
                  <a:cubicBezTo>
                    <a:pt x="790" y="835"/>
                    <a:pt x="737" y="467"/>
                    <a:pt x="632" y="99"/>
                  </a:cubicBezTo>
                  <a:cubicBezTo>
                    <a:pt x="593" y="33"/>
                    <a:pt x="527"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3"/>
            <p:cNvSpPr/>
            <p:nvPr/>
          </p:nvSpPr>
          <p:spPr>
            <a:xfrm flipH="1">
              <a:off x="2250061" y="4525256"/>
              <a:ext cx="88722" cy="720168"/>
            </a:xfrm>
            <a:custGeom>
              <a:avLst/>
              <a:gdLst/>
              <a:ahLst/>
              <a:cxnLst/>
              <a:rect l="l" t="t" r="r" b="b"/>
              <a:pathLst>
                <a:path w="1289" h="10463" extrusionOk="0">
                  <a:moveTo>
                    <a:pt x="320" y="0"/>
                  </a:moveTo>
                  <a:cubicBezTo>
                    <a:pt x="281" y="0"/>
                    <a:pt x="241" y="13"/>
                    <a:pt x="211" y="44"/>
                  </a:cubicBezTo>
                  <a:cubicBezTo>
                    <a:pt x="0" y="254"/>
                    <a:pt x="53" y="675"/>
                    <a:pt x="53" y="912"/>
                  </a:cubicBezTo>
                  <a:cubicBezTo>
                    <a:pt x="53" y="1254"/>
                    <a:pt x="79" y="1569"/>
                    <a:pt x="105" y="1911"/>
                  </a:cubicBezTo>
                  <a:cubicBezTo>
                    <a:pt x="105" y="2569"/>
                    <a:pt x="158" y="3226"/>
                    <a:pt x="211" y="3910"/>
                  </a:cubicBezTo>
                  <a:cubicBezTo>
                    <a:pt x="316" y="5251"/>
                    <a:pt x="421" y="6593"/>
                    <a:pt x="553" y="7934"/>
                  </a:cubicBezTo>
                  <a:lnTo>
                    <a:pt x="737" y="10196"/>
                  </a:lnTo>
                  <a:cubicBezTo>
                    <a:pt x="750" y="10370"/>
                    <a:pt x="893" y="10462"/>
                    <a:pt x="1030" y="10462"/>
                  </a:cubicBezTo>
                  <a:cubicBezTo>
                    <a:pt x="1162" y="10462"/>
                    <a:pt x="1289" y="10377"/>
                    <a:pt x="1289" y="10196"/>
                  </a:cubicBezTo>
                  <a:cubicBezTo>
                    <a:pt x="1210" y="8855"/>
                    <a:pt x="1131" y="7513"/>
                    <a:pt x="1052" y="6172"/>
                  </a:cubicBezTo>
                  <a:cubicBezTo>
                    <a:pt x="973" y="4831"/>
                    <a:pt x="921" y="3489"/>
                    <a:pt x="789" y="2148"/>
                  </a:cubicBezTo>
                  <a:cubicBezTo>
                    <a:pt x="763" y="1754"/>
                    <a:pt x="710" y="1385"/>
                    <a:pt x="684" y="991"/>
                  </a:cubicBezTo>
                  <a:cubicBezTo>
                    <a:pt x="658" y="702"/>
                    <a:pt x="684" y="202"/>
                    <a:pt x="395" y="18"/>
                  </a:cubicBezTo>
                  <a:cubicBezTo>
                    <a:pt x="373" y="7"/>
                    <a:pt x="347"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3"/>
            <p:cNvSpPr/>
            <p:nvPr/>
          </p:nvSpPr>
          <p:spPr>
            <a:xfrm flipH="1">
              <a:off x="2074424" y="4524155"/>
              <a:ext cx="81564" cy="735517"/>
            </a:xfrm>
            <a:custGeom>
              <a:avLst/>
              <a:gdLst/>
              <a:ahLst/>
              <a:cxnLst/>
              <a:rect l="l" t="t" r="r" b="b"/>
              <a:pathLst>
                <a:path w="1185" h="10686" extrusionOk="0">
                  <a:moveTo>
                    <a:pt x="319" y="1"/>
                  </a:moveTo>
                  <a:cubicBezTo>
                    <a:pt x="237" y="1"/>
                    <a:pt x="158" y="47"/>
                    <a:pt x="132" y="139"/>
                  </a:cubicBezTo>
                  <a:lnTo>
                    <a:pt x="106" y="113"/>
                  </a:lnTo>
                  <a:cubicBezTo>
                    <a:pt x="27" y="770"/>
                    <a:pt x="1" y="1454"/>
                    <a:pt x="27" y="2111"/>
                  </a:cubicBezTo>
                  <a:cubicBezTo>
                    <a:pt x="27" y="2769"/>
                    <a:pt x="53" y="3426"/>
                    <a:pt x="79" y="4084"/>
                  </a:cubicBezTo>
                  <a:cubicBezTo>
                    <a:pt x="106" y="5399"/>
                    <a:pt x="211" y="6740"/>
                    <a:pt x="342" y="8082"/>
                  </a:cubicBezTo>
                  <a:cubicBezTo>
                    <a:pt x="395" y="8844"/>
                    <a:pt x="474" y="9607"/>
                    <a:pt x="579" y="10370"/>
                  </a:cubicBezTo>
                  <a:cubicBezTo>
                    <a:pt x="579" y="10527"/>
                    <a:pt x="711" y="10659"/>
                    <a:pt x="868" y="10685"/>
                  </a:cubicBezTo>
                  <a:cubicBezTo>
                    <a:pt x="1026" y="10685"/>
                    <a:pt x="1184" y="10554"/>
                    <a:pt x="1184" y="10396"/>
                  </a:cubicBezTo>
                  <a:cubicBezTo>
                    <a:pt x="1105" y="9055"/>
                    <a:pt x="1000" y="7713"/>
                    <a:pt x="947" y="6398"/>
                  </a:cubicBezTo>
                  <a:cubicBezTo>
                    <a:pt x="868" y="5057"/>
                    <a:pt x="790" y="3742"/>
                    <a:pt x="737" y="2401"/>
                  </a:cubicBezTo>
                  <a:cubicBezTo>
                    <a:pt x="711" y="1638"/>
                    <a:pt x="632" y="875"/>
                    <a:pt x="527" y="139"/>
                  </a:cubicBezTo>
                  <a:cubicBezTo>
                    <a:pt x="487" y="47"/>
                    <a:pt x="40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flipH="1">
              <a:off x="1863551" y="4557741"/>
              <a:ext cx="62566" cy="690158"/>
            </a:xfrm>
            <a:custGeom>
              <a:avLst/>
              <a:gdLst/>
              <a:ahLst/>
              <a:cxnLst/>
              <a:rect l="l" t="t" r="r" b="b"/>
              <a:pathLst>
                <a:path w="909" h="10027" extrusionOk="0">
                  <a:moveTo>
                    <a:pt x="341" y="1"/>
                  </a:moveTo>
                  <a:cubicBezTo>
                    <a:pt x="317" y="1"/>
                    <a:pt x="292" y="6"/>
                    <a:pt x="264" y="19"/>
                  </a:cubicBezTo>
                  <a:cubicBezTo>
                    <a:pt x="106" y="72"/>
                    <a:pt x="80" y="282"/>
                    <a:pt x="53" y="440"/>
                  </a:cubicBezTo>
                  <a:cubicBezTo>
                    <a:pt x="27" y="650"/>
                    <a:pt x="27" y="861"/>
                    <a:pt x="27" y="1071"/>
                  </a:cubicBezTo>
                  <a:cubicBezTo>
                    <a:pt x="1" y="1466"/>
                    <a:pt x="1" y="1860"/>
                    <a:pt x="1" y="2255"/>
                  </a:cubicBezTo>
                  <a:cubicBezTo>
                    <a:pt x="1" y="3096"/>
                    <a:pt x="1" y="3938"/>
                    <a:pt x="53" y="4779"/>
                  </a:cubicBezTo>
                  <a:cubicBezTo>
                    <a:pt x="106" y="6436"/>
                    <a:pt x="211" y="8093"/>
                    <a:pt x="316" y="9750"/>
                  </a:cubicBezTo>
                  <a:cubicBezTo>
                    <a:pt x="329" y="9934"/>
                    <a:pt x="481" y="10026"/>
                    <a:pt x="625" y="10026"/>
                  </a:cubicBezTo>
                  <a:cubicBezTo>
                    <a:pt x="770" y="10026"/>
                    <a:pt x="908" y="9934"/>
                    <a:pt x="895" y="9750"/>
                  </a:cubicBezTo>
                  <a:cubicBezTo>
                    <a:pt x="763" y="7068"/>
                    <a:pt x="737" y="4411"/>
                    <a:pt x="632" y="1755"/>
                  </a:cubicBezTo>
                  <a:cubicBezTo>
                    <a:pt x="632" y="1360"/>
                    <a:pt x="606" y="992"/>
                    <a:pt x="579" y="624"/>
                  </a:cubicBezTo>
                  <a:cubicBezTo>
                    <a:pt x="579" y="505"/>
                    <a:pt x="558"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3"/>
            <p:cNvSpPr/>
            <p:nvPr/>
          </p:nvSpPr>
          <p:spPr>
            <a:xfrm flipH="1">
              <a:off x="1639047" y="4520369"/>
              <a:ext cx="89754" cy="709224"/>
            </a:xfrm>
            <a:custGeom>
              <a:avLst/>
              <a:gdLst/>
              <a:ahLst/>
              <a:cxnLst/>
              <a:rect l="l" t="t" r="r" b="b"/>
              <a:pathLst>
                <a:path w="1304" h="10304" extrusionOk="0">
                  <a:moveTo>
                    <a:pt x="288" y="1"/>
                  </a:moveTo>
                  <a:cubicBezTo>
                    <a:pt x="194" y="1"/>
                    <a:pt x="98" y="63"/>
                    <a:pt x="53" y="168"/>
                  </a:cubicBezTo>
                  <a:cubicBezTo>
                    <a:pt x="27" y="378"/>
                    <a:pt x="0" y="588"/>
                    <a:pt x="27" y="773"/>
                  </a:cubicBezTo>
                  <a:cubicBezTo>
                    <a:pt x="27" y="1009"/>
                    <a:pt x="27" y="1220"/>
                    <a:pt x="53" y="1430"/>
                  </a:cubicBezTo>
                  <a:cubicBezTo>
                    <a:pt x="79" y="1825"/>
                    <a:pt x="106" y="2219"/>
                    <a:pt x="106" y="2614"/>
                  </a:cubicBezTo>
                  <a:cubicBezTo>
                    <a:pt x="184" y="3455"/>
                    <a:pt x="237" y="4270"/>
                    <a:pt x="290" y="5112"/>
                  </a:cubicBezTo>
                  <a:cubicBezTo>
                    <a:pt x="342" y="5954"/>
                    <a:pt x="421" y="6769"/>
                    <a:pt x="474" y="7584"/>
                  </a:cubicBezTo>
                  <a:cubicBezTo>
                    <a:pt x="553" y="8400"/>
                    <a:pt x="605" y="9241"/>
                    <a:pt x="710" y="10083"/>
                  </a:cubicBezTo>
                  <a:cubicBezTo>
                    <a:pt x="734" y="10234"/>
                    <a:pt x="855" y="10303"/>
                    <a:pt x="981" y="10303"/>
                  </a:cubicBezTo>
                  <a:cubicBezTo>
                    <a:pt x="1139" y="10303"/>
                    <a:pt x="1304" y="10194"/>
                    <a:pt x="1289" y="10004"/>
                  </a:cubicBezTo>
                  <a:cubicBezTo>
                    <a:pt x="1289" y="9189"/>
                    <a:pt x="1210" y="8347"/>
                    <a:pt x="1158" y="7532"/>
                  </a:cubicBezTo>
                  <a:cubicBezTo>
                    <a:pt x="1105" y="6716"/>
                    <a:pt x="1052" y="5875"/>
                    <a:pt x="1000" y="5033"/>
                  </a:cubicBezTo>
                  <a:cubicBezTo>
                    <a:pt x="921" y="4192"/>
                    <a:pt x="868" y="3403"/>
                    <a:pt x="789" y="2561"/>
                  </a:cubicBezTo>
                  <a:cubicBezTo>
                    <a:pt x="763" y="2166"/>
                    <a:pt x="737" y="1746"/>
                    <a:pt x="684" y="1351"/>
                  </a:cubicBezTo>
                  <a:lnTo>
                    <a:pt x="605" y="694"/>
                  </a:lnTo>
                  <a:cubicBezTo>
                    <a:pt x="605" y="510"/>
                    <a:pt x="553" y="299"/>
                    <a:pt x="474" y="115"/>
                  </a:cubicBezTo>
                  <a:cubicBezTo>
                    <a:pt x="429" y="36"/>
                    <a:pt x="35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3"/>
            <p:cNvSpPr/>
            <p:nvPr/>
          </p:nvSpPr>
          <p:spPr>
            <a:xfrm flipH="1">
              <a:off x="1419228" y="4529523"/>
              <a:ext cx="59813" cy="701171"/>
            </a:xfrm>
            <a:custGeom>
              <a:avLst/>
              <a:gdLst/>
              <a:ahLst/>
              <a:cxnLst/>
              <a:rect l="l" t="t" r="r" b="b"/>
              <a:pathLst>
                <a:path w="869" h="10187" extrusionOk="0">
                  <a:moveTo>
                    <a:pt x="368" y="1"/>
                  </a:moveTo>
                  <a:cubicBezTo>
                    <a:pt x="241" y="1"/>
                    <a:pt x="95" y="104"/>
                    <a:pt x="80" y="245"/>
                  </a:cubicBezTo>
                  <a:cubicBezTo>
                    <a:pt x="27" y="1034"/>
                    <a:pt x="1" y="1823"/>
                    <a:pt x="53" y="2638"/>
                  </a:cubicBezTo>
                  <a:cubicBezTo>
                    <a:pt x="53" y="3427"/>
                    <a:pt x="53" y="4243"/>
                    <a:pt x="80" y="5058"/>
                  </a:cubicBezTo>
                  <a:cubicBezTo>
                    <a:pt x="106" y="6662"/>
                    <a:pt x="106" y="8267"/>
                    <a:pt x="211" y="9871"/>
                  </a:cubicBezTo>
                  <a:cubicBezTo>
                    <a:pt x="211" y="10081"/>
                    <a:pt x="376" y="10186"/>
                    <a:pt x="540" y="10186"/>
                  </a:cubicBezTo>
                  <a:cubicBezTo>
                    <a:pt x="704" y="10186"/>
                    <a:pt x="869" y="10081"/>
                    <a:pt x="869" y="9871"/>
                  </a:cubicBezTo>
                  <a:cubicBezTo>
                    <a:pt x="869" y="8240"/>
                    <a:pt x="816" y="6636"/>
                    <a:pt x="763" y="5005"/>
                  </a:cubicBezTo>
                  <a:cubicBezTo>
                    <a:pt x="763" y="4216"/>
                    <a:pt x="737" y="3427"/>
                    <a:pt x="711" y="2638"/>
                  </a:cubicBezTo>
                  <a:cubicBezTo>
                    <a:pt x="711" y="1797"/>
                    <a:pt x="658" y="981"/>
                    <a:pt x="553" y="166"/>
                  </a:cubicBezTo>
                  <a:cubicBezTo>
                    <a:pt x="532" y="49"/>
                    <a:pt x="454" y="1"/>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flipH="1">
              <a:off x="1236432" y="4532276"/>
              <a:ext cx="67040" cy="679490"/>
            </a:xfrm>
            <a:custGeom>
              <a:avLst/>
              <a:gdLst/>
              <a:ahLst/>
              <a:cxnLst/>
              <a:rect l="l" t="t" r="r" b="b"/>
              <a:pathLst>
                <a:path w="974" h="9872" extrusionOk="0">
                  <a:moveTo>
                    <a:pt x="354" y="1"/>
                  </a:moveTo>
                  <a:cubicBezTo>
                    <a:pt x="284" y="1"/>
                    <a:pt x="222" y="38"/>
                    <a:pt x="211" y="126"/>
                  </a:cubicBezTo>
                  <a:lnTo>
                    <a:pt x="211" y="152"/>
                  </a:lnTo>
                  <a:cubicBezTo>
                    <a:pt x="80" y="915"/>
                    <a:pt x="27" y="1704"/>
                    <a:pt x="27" y="2493"/>
                  </a:cubicBezTo>
                  <a:cubicBezTo>
                    <a:pt x="1" y="3282"/>
                    <a:pt x="27" y="4071"/>
                    <a:pt x="27" y="4860"/>
                  </a:cubicBezTo>
                  <a:cubicBezTo>
                    <a:pt x="27" y="5675"/>
                    <a:pt x="53" y="6464"/>
                    <a:pt x="106" y="7253"/>
                  </a:cubicBezTo>
                  <a:cubicBezTo>
                    <a:pt x="106" y="8042"/>
                    <a:pt x="185" y="8831"/>
                    <a:pt x="290" y="9620"/>
                  </a:cubicBezTo>
                  <a:cubicBezTo>
                    <a:pt x="325" y="9794"/>
                    <a:pt x="452" y="9871"/>
                    <a:pt x="585" y="9871"/>
                  </a:cubicBezTo>
                  <a:cubicBezTo>
                    <a:pt x="754" y="9871"/>
                    <a:pt x="933" y="9747"/>
                    <a:pt x="948" y="9542"/>
                  </a:cubicBezTo>
                  <a:cubicBezTo>
                    <a:pt x="974" y="9200"/>
                    <a:pt x="921" y="8753"/>
                    <a:pt x="895" y="8358"/>
                  </a:cubicBezTo>
                  <a:cubicBezTo>
                    <a:pt x="895" y="7964"/>
                    <a:pt x="869" y="7569"/>
                    <a:pt x="842" y="7175"/>
                  </a:cubicBezTo>
                  <a:cubicBezTo>
                    <a:pt x="816" y="6412"/>
                    <a:pt x="790" y="5623"/>
                    <a:pt x="764" y="4860"/>
                  </a:cubicBezTo>
                  <a:cubicBezTo>
                    <a:pt x="737" y="4097"/>
                    <a:pt x="711" y="3335"/>
                    <a:pt x="711" y="2572"/>
                  </a:cubicBezTo>
                  <a:cubicBezTo>
                    <a:pt x="711" y="1757"/>
                    <a:pt x="658" y="968"/>
                    <a:pt x="579" y="179"/>
                  </a:cubicBezTo>
                  <a:cubicBezTo>
                    <a:pt x="564" y="72"/>
                    <a:pt x="452"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3"/>
            <p:cNvSpPr/>
            <p:nvPr/>
          </p:nvSpPr>
          <p:spPr>
            <a:xfrm flipH="1">
              <a:off x="1080754" y="4518511"/>
              <a:ext cx="61603" cy="734829"/>
            </a:xfrm>
            <a:custGeom>
              <a:avLst/>
              <a:gdLst/>
              <a:ahLst/>
              <a:cxnLst/>
              <a:rect l="l" t="t" r="r" b="b"/>
              <a:pathLst>
                <a:path w="895" h="10676" extrusionOk="0">
                  <a:moveTo>
                    <a:pt x="711" y="0"/>
                  </a:moveTo>
                  <a:cubicBezTo>
                    <a:pt x="684" y="0"/>
                    <a:pt x="655" y="13"/>
                    <a:pt x="632" y="37"/>
                  </a:cubicBezTo>
                  <a:cubicBezTo>
                    <a:pt x="474" y="300"/>
                    <a:pt x="395" y="589"/>
                    <a:pt x="395" y="905"/>
                  </a:cubicBezTo>
                  <a:cubicBezTo>
                    <a:pt x="342" y="1220"/>
                    <a:pt x="290" y="1562"/>
                    <a:pt x="264" y="1904"/>
                  </a:cubicBezTo>
                  <a:cubicBezTo>
                    <a:pt x="211" y="2588"/>
                    <a:pt x="158" y="3272"/>
                    <a:pt x="106" y="3956"/>
                  </a:cubicBezTo>
                  <a:cubicBezTo>
                    <a:pt x="27" y="5297"/>
                    <a:pt x="1" y="6638"/>
                    <a:pt x="27" y="7979"/>
                  </a:cubicBezTo>
                  <a:cubicBezTo>
                    <a:pt x="27" y="8768"/>
                    <a:pt x="79" y="9531"/>
                    <a:pt x="106" y="10320"/>
                  </a:cubicBezTo>
                  <a:cubicBezTo>
                    <a:pt x="132" y="10557"/>
                    <a:pt x="323" y="10675"/>
                    <a:pt x="504" y="10675"/>
                  </a:cubicBezTo>
                  <a:cubicBezTo>
                    <a:pt x="684" y="10675"/>
                    <a:pt x="855" y="10557"/>
                    <a:pt x="842" y="10320"/>
                  </a:cubicBezTo>
                  <a:cubicBezTo>
                    <a:pt x="816" y="8979"/>
                    <a:pt x="763" y="7638"/>
                    <a:pt x="763" y="6296"/>
                  </a:cubicBezTo>
                  <a:cubicBezTo>
                    <a:pt x="763" y="4929"/>
                    <a:pt x="816" y="3587"/>
                    <a:pt x="842" y="2246"/>
                  </a:cubicBezTo>
                  <a:cubicBezTo>
                    <a:pt x="842" y="1878"/>
                    <a:pt x="868" y="1510"/>
                    <a:pt x="895" y="1141"/>
                  </a:cubicBezTo>
                  <a:lnTo>
                    <a:pt x="895" y="563"/>
                  </a:lnTo>
                  <a:cubicBezTo>
                    <a:pt x="895" y="379"/>
                    <a:pt x="868" y="221"/>
                    <a:pt x="790" y="63"/>
                  </a:cubicBezTo>
                  <a:cubicBezTo>
                    <a:pt x="775" y="20"/>
                    <a:pt x="745"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3"/>
            <p:cNvSpPr/>
            <p:nvPr/>
          </p:nvSpPr>
          <p:spPr>
            <a:xfrm flipH="1">
              <a:off x="876210" y="4530555"/>
              <a:ext cx="72478" cy="722784"/>
            </a:xfrm>
            <a:custGeom>
              <a:avLst/>
              <a:gdLst/>
              <a:ahLst/>
              <a:cxnLst/>
              <a:rect l="l" t="t" r="r" b="b"/>
              <a:pathLst>
                <a:path w="1053" h="10501" extrusionOk="0">
                  <a:moveTo>
                    <a:pt x="235" y="0"/>
                  </a:moveTo>
                  <a:cubicBezTo>
                    <a:pt x="118" y="0"/>
                    <a:pt x="1" y="81"/>
                    <a:pt x="1" y="230"/>
                  </a:cubicBezTo>
                  <a:cubicBezTo>
                    <a:pt x="106" y="1861"/>
                    <a:pt x="237" y="3518"/>
                    <a:pt x="290" y="5174"/>
                  </a:cubicBezTo>
                  <a:cubicBezTo>
                    <a:pt x="316" y="5990"/>
                    <a:pt x="316" y="6805"/>
                    <a:pt x="290" y="7620"/>
                  </a:cubicBezTo>
                  <a:cubicBezTo>
                    <a:pt x="264" y="8436"/>
                    <a:pt x="211" y="9304"/>
                    <a:pt x="211" y="10145"/>
                  </a:cubicBezTo>
                  <a:cubicBezTo>
                    <a:pt x="211" y="10382"/>
                    <a:pt x="395" y="10500"/>
                    <a:pt x="579" y="10500"/>
                  </a:cubicBezTo>
                  <a:cubicBezTo>
                    <a:pt x="763" y="10500"/>
                    <a:pt x="947" y="10382"/>
                    <a:pt x="947" y="10145"/>
                  </a:cubicBezTo>
                  <a:cubicBezTo>
                    <a:pt x="1026" y="9304"/>
                    <a:pt x="1053" y="8462"/>
                    <a:pt x="1053" y="7620"/>
                  </a:cubicBezTo>
                  <a:cubicBezTo>
                    <a:pt x="1053" y="6779"/>
                    <a:pt x="1053" y="5963"/>
                    <a:pt x="1000" y="5122"/>
                  </a:cubicBezTo>
                  <a:cubicBezTo>
                    <a:pt x="947" y="3465"/>
                    <a:pt x="763" y="1808"/>
                    <a:pt x="448" y="151"/>
                  </a:cubicBezTo>
                  <a:cubicBezTo>
                    <a:pt x="413" y="48"/>
                    <a:pt x="324"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flipH="1">
              <a:off x="687980" y="4532001"/>
              <a:ext cx="57955" cy="768831"/>
            </a:xfrm>
            <a:custGeom>
              <a:avLst/>
              <a:gdLst/>
              <a:ahLst/>
              <a:cxnLst/>
              <a:rect l="l" t="t" r="r" b="b"/>
              <a:pathLst>
                <a:path w="842" h="11170" extrusionOk="0">
                  <a:moveTo>
                    <a:pt x="325" y="0"/>
                  </a:moveTo>
                  <a:cubicBezTo>
                    <a:pt x="216" y="0"/>
                    <a:pt x="94" y="87"/>
                    <a:pt x="79" y="209"/>
                  </a:cubicBezTo>
                  <a:lnTo>
                    <a:pt x="105" y="209"/>
                  </a:lnTo>
                  <a:cubicBezTo>
                    <a:pt x="27" y="893"/>
                    <a:pt x="0" y="1577"/>
                    <a:pt x="27" y="2287"/>
                  </a:cubicBezTo>
                  <a:lnTo>
                    <a:pt x="27" y="4364"/>
                  </a:lnTo>
                  <a:cubicBezTo>
                    <a:pt x="27" y="5732"/>
                    <a:pt x="27" y="7100"/>
                    <a:pt x="79" y="8467"/>
                  </a:cubicBezTo>
                  <a:cubicBezTo>
                    <a:pt x="105" y="9256"/>
                    <a:pt x="132" y="10045"/>
                    <a:pt x="158" y="10834"/>
                  </a:cubicBezTo>
                  <a:cubicBezTo>
                    <a:pt x="158" y="11058"/>
                    <a:pt x="329" y="11170"/>
                    <a:pt x="500" y="11170"/>
                  </a:cubicBezTo>
                  <a:cubicBezTo>
                    <a:pt x="671" y="11170"/>
                    <a:pt x="842" y="11058"/>
                    <a:pt x="842" y="10834"/>
                  </a:cubicBezTo>
                  <a:cubicBezTo>
                    <a:pt x="842" y="8046"/>
                    <a:pt x="789" y="5259"/>
                    <a:pt x="658" y="2471"/>
                  </a:cubicBezTo>
                  <a:cubicBezTo>
                    <a:pt x="631" y="1682"/>
                    <a:pt x="579" y="919"/>
                    <a:pt x="500" y="156"/>
                  </a:cubicBezTo>
                  <a:cubicBezTo>
                    <a:pt x="478" y="46"/>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23"/>
          <p:cNvSpPr/>
          <p:nvPr/>
        </p:nvSpPr>
        <p:spPr>
          <a:xfrm rot="-5969110" flipH="1">
            <a:off x="-427622" y="1282077"/>
            <a:ext cx="2434504" cy="273448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CUSTOM_2_1">
    <p:spTree>
      <p:nvGrpSpPr>
        <p:cNvPr id="1" name="Shape 801"/>
        <p:cNvGrpSpPr/>
        <p:nvPr/>
      </p:nvGrpSpPr>
      <p:grpSpPr>
        <a:xfrm>
          <a:off x="0" y="0"/>
          <a:ext cx="0" cy="0"/>
          <a:chOff x="0" y="0"/>
          <a:chExt cx="0" cy="0"/>
        </a:xfrm>
      </p:grpSpPr>
      <p:sp>
        <p:nvSpPr>
          <p:cNvPr id="802" name="Google Shape;802;p27"/>
          <p:cNvSpPr txBox="1">
            <a:spLocks noGrp="1"/>
          </p:cNvSpPr>
          <p:nvPr>
            <p:ph type="subTitle" idx="1"/>
          </p:nvPr>
        </p:nvSpPr>
        <p:spPr>
          <a:xfrm flipH="1">
            <a:off x="1254300" y="1806725"/>
            <a:ext cx="6635400" cy="91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3" name="Google Shape;803;p27"/>
          <p:cNvSpPr txBox="1">
            <a:spLocks noGrp="1"/>
          </p:cNvSpPr>
          <p:nvPr>
            <p:ph type="title"/>
          </p:nvPr>
        </p:nvSpPr>
        <p:spPr>
          <a:xfrm flipH="1">
            <a:off x="1748400" y="2722625"/>
            <a:ext cx="56472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4" name="Google Shape;804;p27"/>
          <p:cNvSpPr/>
          <p:nvPr/>
        </p:nvSpPr>
        <p:spPr>
          <a:xfrm flipH="1">
            <a:off x="8259570" y="3063478"/>
            <a:ext cx="1953339" cy="2430764"/>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rot="-3521181" flipH="1">
            <a:off x="-444921" y="3317767"/>
            <a:ext cx="1981559" cy="246588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rot="-9757688">
            <a:off x="338075" y="3253276"/>
            <a:ext cx="1864380" cy="1649517"/>
          </a:xfrm>
          <a:custGeom>
            <a:avLst/>
            <a:gdLst/>
            <a:ahLst/>
            <a:cxnLst/>
            <a:rect l="l" t="t" r="r" b="b"/>
            <a:pathLst>
              <a:path w="45815" h="40535" extrusionOk="0">
                <a:moveTo>
                  <a:pt x="26879" y="637"/>
                </a:moveTo>
                <a:cubicBezTo>
                  <a:pt x="27510" y="637"/>
                  <a:pt x="28115" y="663"/>
                  <a:pt x="28746" y="716"/>
                </a:cubicBezTo>
                <a:cubicBezTo>
                  <a:pt x="29009" y="716"/>
                  <a:pt x="29272" y="742"/>
                  <a:pt x="29561" y="795"/>
                </a:cubicBezTo>
                <a:cubicBezTo>
                  <a:pt x="29851" y="847"/>
                  <a:pt x="30140" y="953"/>
                  <a:pt x="30429" y="1058"/>
                </a:cubicBezTo>
                <a:cubicBezTo>
                  <a:pt x="32665" y="1926"/>
                  <a:pt x="34953" y="2688"/>
                  <a:pt x="37004" y="3925"/>
                </a:cubicBezTo>
                <a:cubicBezTo>
                  <a:pt x="38872" y="5029"/>
                  <a:pt x="40423" y="6555"/>
                  <a:pt x="41581" y="8343"/>
                </a:cubicBezTo>
                <a:cubicBezTo>
                  <a:pt x="42659" y="10079"/>
                  <a:pt x="43474" y="11972"/>
                  <a:pt x="44000" y="13945"/>
                </a:cubicBezTo>
                <a:cubicBezTo>
                  <a:pt x="44579" y="16075"/>
                  <a:pt x="44947" y="18258"/>
                  <a:pt x="45105" y="20493"/>
                </a:cubicBezTo>
                <a:cubicBezTo>
                  <a:pt x="45184" y="21730"/>
                  <a:pt x="45131" y="22992"/>
                  <a:pt x="44921" y="24228"/>
                </a:cubicBezTo>
                <a:cubicBezTo>
                  <a:pt x="44710" y="25412"/>
                  <a:pt x="44184" y="26490"/>
                  <a:pt x="43763" y="27594"/>
                </a:cubicBezTo>
                <a:cubicBezTo>
                  <a:pt x="43418" y="28606"/>
                  <a:pt x="42910" y="29549"/>
                  <a:pt x="42262" y="30400"/>
                </a:cubicBezTo>
                <a:lnTo>
                  <a:pt x="42262" y="30400"/>
                </a:lnTo>
                <a:cubicBezTo>
                  <a:pt x="42250" y="30398"/>
                  <a:pt x="42238" y="30397"/>
                  <a:pt x="42226" y="30397"/>
                </a:cubicBezTo>
                <a:cubicBezTo>
                  <a:pt x="42166" y="30397"/>
                  <a:pt x="42105" y="30423"/>
                  <a:pt x="42054" y="30487"/>
                </a:cubicBezTo>
                <a:cubicBezTo>
                  <a:pt x="41318" y="31303"/>
                  <a:pt x="40450" y="32013"/>
                  <a:pt x="39477" y="32565"/>
                </a:cubicBezTo>
                <a:cubicBezTo>
                  <a:pt x="38530" y="33117"/>
                  <a:pt x="37530" y="33643"/>
                  <a:pt x="36531" y="34091"/>
                </a:cubicBezTo>
                <a:cubicBezTo>
                  <a:pt x="34322" y="35116"/>
                  <a:pt x="32086" y="36037"/>
                  <a:pt x="29798" y="36826"/>
                </a:cubicBezTo>
                <a:cubicBezTo>
                  <a:pt x="27484" y="37588"/>
                  <a:pt x="25143" y="38246"/>
                  <a:pt x="22776" y="38746"/>
                </a:cubicBezTo>
                <a:cubicBezTo>
                  <a:pt x="20435" y="39245"/>
                  <a:pt x="18042" y="39614"/>
                  <a:pt x="15649" y="39877"/>
                </a:cubicBezTo>
                <a:cubicBezTo>
                  <a:pt x="14681" y="39977"/>
                  <a:pt x="13680" y="40045"/>
                  <a:pt x="12677" y="40045"/>
                </a:cubicBezTo>
                <a:cubicBezTo>
                  <a:pt x="9483" y="40045"/>
                  <a:pt x="6272" y="39360"/>
                  <a:pt x="4050" y="36878"/>
                </a:cubicBezTo>
                <a:cubicBezTo>
                  <a:pt x="1631" y="34143"/>
                  <a:pt x="1026" y="30146"/>
                  <a:pt x="1210" y="26595"/>
                </a:cubicBezTo>
                <a:cubicBezTo>
                  <a:pt x="1315" y="24701"/>
                  <a:pt x="1631" y="22808"/>
                  <a:pt x="2130" y="20993"/>
                </a:cubicBezTo>
                <a:cubicBezTo>
                  <a:pt x="2656" y="19073"/>
                  <a:pt x="3340" y="17232"/>
                  <a:pt x="4182" y="15470"/>
                </a:cubicBezTo>
                <a:cubicBezTo>
                  <a:pt x="5891" y="11920"/>
                  <a:pt x="8311" y="8790"/>
                  <a:pt x="11335" y="6239"/>
                </a:cubicBezTo>
                <a:cubicBezTo>
                  <a:pt x="14676" y="3425"/>
                  <a:pt x="18726" y="1584"/>
                  <a:pt x="23039" y="926"/>
                </a:cubicBezTo>
                <a:cubicBezTo>
                  <a:pt x="24328" y="716"/>
                  <a:pt x="25590" y="637"/>
                  <a:pt x="26879" y="637"/>
                </a:cubicBezTo>
                <a:close/>
                <a:moveTo>
                  <a:pt x="26534" y="0"/>
                </a:moveTo>
                <a:cubicBezTo>
                  <a:pt x="21878" y="0"/>
                  <a:pt x="17315" y="1337"/>
                  <a:pt x="13387" y="3846"/>
                </a:cubicBezTo>
                <a:cubicBezTo>
                  <a:pt x="9968" y="6081"/>
                  <a:pt x="7101" y="9027"/>
                  <a:pt x="4945" y="12472"/>
                </a:cubicBezTo>
                <a:cubicBezTo>
                  <a:pt x="2762" y="15917"/>
                  <a:pt x="1315" y="19731"/>
                  <a:pt x="631" y="23755"/>
                </a:cubicBezTo>
                <a:cubicBezTo>
                  <a:pt x="0" y="27542"/>
                  <a:pt x="53" y="31697"/>
                  <a:pt x="1867" y="35169"/>
                </a:cubicBezTo>
                <a:cubicBezTo>
                  <a:pt x="2762" y="36878"/>
                  <a:pt x="4129" y="38272"/>
                  <a:pt x="5812" y="39193"/>
                </a:cubicBezTo>
                <a:cubicBezTo>
                  <a:pt x="7759" y="40245"/>
                  <a:pt x="9994" y="40534"/>
                  <a:pt x="12177" y="40534"/>
                </a:cubicBezTo>
                <a:cubicBezTo>
                  <a:pt x="14518" y="40508"/>
                  <a:pt x="16832" y="40271"/>
                  <a:pt x="19147" y="39877"/>
                </a:cubicBezTo>
                <a:cubicBezTo>
                  <a:pt x="21592" y="39508"/>
                  <a:pt x="24038" y="38982"/>
                  <a:pt x="26432" y="38299"/>
                </a:cubicBezTo>
                <a:cubicBezTo>
                  <a:pt x="28825" y="37641"/>
                  <a:pt x="31192" y="36852"/>
                  <a:pt x="33506" y="35958"/>
                </a:cubicBezTo>
                <a:cubicBezTo>
                  <a:pt x="35716" y="35116"/>
                  <a:pt x="37951" y="34196"/>
                  <a:pt x="39976" y="32933"/>
                </a:cubicBezTo>
                <a:cubicBezTo>
                  <a:pt x="40423" y="32644"/>
                  <a:pt x="40870" y="32328"/>
                  <a:pt x="41291" y="31987"/>
                </a:cubicBezTo>
                <a:cubicBezTo>
                  <a:pt x="41686" y="31645"/>
                  <a:pt x="42080" y="31250"/>
                  <a:pt x="42422" y="30829"/>
                </a:cubicBezTo>
                <a:cubicBezTo>
                  <a:pt x="42460" y="30786"/>
                  <a:pt x="42480" y="30739"/>
                  <a:pt x="42484" y="30692"/>
                </a:cubicBezTo>
                <a:lnTo>
                  <a:pt x="42484" y="30692"/>
                </a:lnTo>
                <a:cubicBezTo>
                  <a:pt x="43179" y="29802"/>
                  <a:pt x="43728" y="28839"/>
                  <a:pt x="44132" y="27779"/>
                </a:cubicBezTo>
                <a:cubicBezTo>
                  <a:pt x="44579" y="26648"/>
                  <a:pt x="45131" y="25569"/>
                  <a:pt x="45368" y="24360"/>
                </a:cubicBezTo>
                <a:cubicBezTo>
                  <a:pt x="45815" y="21940"/>
                  <a:pt x="45578" y="19415"/>
                  <a:pt x="45184" y="16996"/>
                </a:cubicBezTo>
                <a:cubicBezTo>
                  <a:pt x="44526" y="12867"/>
                  <a:pt x="43106" y="8659"/>
                  <a:pt x="40108" y="5634"/>
                </a:cubicBezTo>
                <a:cubicBezTo>
                  <a:pt x="38451" y="3977"/>
                  <a:pt x="36426" y="2820"/>
                  <a:pt x="34295" y="1926"/>
                </a:cubicBezTo>
                <a:cubicBezTo>
                  <a:pt x="33112" y="1400"/>
                  <a:pt x="31876" y="979"/>
                  <a:pt x="30692" y="506"/>
                </a:cubicBezTo>
                <a:cubicBezTo>
                  <a:pt x="30429" y="400"/>
                  <a:pt x="30140" y="295"/>
                  <a:pt x="29877" y="216"/>
                </a:cubicBezTo>
                <a:cubicBezTo>
                  <a:pt x="29588" y="164"/>
                  <a:pt x="29272" y="111"/>
                  <a:pt x="28983" y="85"/>
                </a:cubicBezTo>
                <a:cubicBezTo>
                  <a:pt x="28352" y="58"/>
                  <a:pt x="27694" y="6"/>
                  <a:pt x="27063" y="6"/>
                </a:cubicBezTo>
                <a:cubicBezTo>
                  <a:pt x="26887" y="2"/>
                  <a:pt x="26710" y="0"/>
                  <a:pt x="26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rot="3698694" flipH="1">
            <a:off x="7171073" y="3554965"/>
            <a:ext cx="1107863" cy="1447797"/>
          </a:xfrm>
          <a:custGeom>
            <a:avLst/>
            <a:gdLst/>
            <a:ahLst/>
            <a:cxnLst/>
            <a:rect l="l" t="t" r="r" b="b"/>
            <a:pathLst>
              <a:path w="19095" h="24955" extrusionOk="0">
                <a:moveTo>
                  <a:pt x="6883" y="3807"/>
                </a:moveTo>
                <a:cubicBezTo>
                  <a:pt x="7015" y="3807"/>
                  <a:pt x="7150" y="3815"/>
                  <a:pt x="7285" y="3831"/>
                </a:cubicBezTo>
                <a:cubicBezTo>
                  <a:pt x="7969" y="3936"/>
                  <a:pt x="8679" y="4093"/>
                  <a:pt x="9363" y="4278"/>
                </a:cubicBezTo>
                <a:cubicBezTo>
                  <a:pt x="10599" y="4541"/>
                  <a:pt x="11809" y="5014"/>
                  <a:pt x="12914" y="5698"/>
                </a:cubicBezTo>
                <a:cubicBezTo>
                  <a:pt x="13413" y="6013"/>
                  <a:pt x="13860" y="6460"/>
                  <a:pt x="14229" y="6934"/>
                </a:cubicBezTo>
                <a:cubicBezTo>
                  <a:pt x="14649" y="7565"/>
                  <a:pt x="14939" y="8249"/>
                  <a:pt x="15070" y="8985"/>
                </a:cubicBezTo>
                <a:cubicBezTo>
                  <a:pt x="15202" y="9801"/>
                  <a:pt x="15307" y="10616"/>
                  <a:pt x="15360" y="11431"/>
                </a:cubicBezTo>
                <a:cubicBezTo>
                  <a:pt x="15404" y="11930"/>
                  <a:pt x="15439" y="12429"/>
                  <a:pt x="15467" y="12929"/>
                </a:cubicBezTo>
                <a:lnTo>
                  <a:pt x="15467" y="12929"/>
                </a:lnTo>
                <a:cubicBezTo>
                  <a:pt x="15377" y="12707"/>
                  <a:pt x="15280" y="12488"/>
                  <a:pt x="15175" y="12273"/>
                </a:cubicBezTo>
                <a:cubicBezTo>
                  <a:pt x="14518" y="10984"/>
                  <a:pt x="13519" y="9879"/>
                  <a:pt x="12309" y="9090"/>
                </a:cubicBezTo>
                <a:cubicBezTo>
                  <a:pt x="11704" y="8696"/>
                  <a:pt x="11046" y="8407"/>
                  <a:pt x="10336" y="8249"/>
                </a:cubicBezTo>
                <a:cubicBezTo>
                  <a:pt x="10031" y="8170"/>
                  <a:pt x="9693" y="8105"/>
                  <a:pt x="9361" y="8105"/>
                </a:cubicBezTo>
                <a:cubicBezTo>
                  <a:pt x="8921" y="8105"/>
                  <a:pt x="8495" y="8219"/>
                  <a:pt x="8180" y="8564"/>
                </a:cubicBezTo>
                <a:cubicBezTo>
                  <a:pt x="7680" y="9117"/>
                  <a:pt x="7654" y="9932"/>
                  <a:pt x="7575" y="10642"/>
                </a:cubicBezTo>
                <a:cubicBezTo>
                  <a:pt x="7470" y="11589"/>
                  <a:pt x="7391" y="12536"/>
                  <a:pt x="7364" y="13483"/>
                </a:cubicBezTo>
                <a:cubicBezTo>
                  <a:pt x="7233" y="15271"/>
                  <a:pt x="7285" y="17086"/>
                  <a:pt x="7548" y="18848"/>
                </a:cubicBezTo>
                <a:cubicBezTo>
                  <a:pt x="7801" y="20363"/>
                  <a:pt x="8320" y="21878"/>
                  <a:pt x="9315" y="23044"/>
                </a:cubicBezTo>
                <a:lnTo>
                  <a:pt x="9315" y="23044"/>
                </a:lnTo>
                <a:cubicBezTo>
                  <a:pt x="7302" y="22064"/>
                  <a:pt x="5533" y="20470"/>
                  <a:pt x="4761" y="18322"/>
                </a:cubicBezTo>
                <a:cubicBezTo>
                  <a:pt x="4182" y="16717"/>
                  <a:pt x="4182" y="15008"/>
                  <a:pt x="4156" y="13351"/>
                </a:cubicBezTo>
                <a:cubicBezTo>
                  <a:pt x="4156" y="11536"/>
                  <a:pt x="4235" y="9748"/>
                  <a:pt x="4392" y="7960"/>
                </a:cubicBezTo>
                <a:cubicBezTo>
                  <a:pt x="4498" y="6776"/>
                  <a:pt x="4550" y="5303"/>
                  <a:pt x="5418" y="4383"/>
                </a:cubicBezTo>
                <a:cubicBezTo>
                  <a:pt x="5801" y="3957"/>
                  <a:pt x="6322" y="3807"/>
                  <a:pt x="6883" y="3807"/>
                </a:cubicBezTo>
                <a:close/>
                <a:moveTo>
                  <a:pt x="9311" y="8749"/>
                </a:moveTo>
                <a:cubicBezTo>
                  <a:pt x="9968" y="8749"/>
                  <a:pt x="10626" y="8933"/>
                  <a:pt x="11230" y="9222"/>
                </a:cubicBezTo>
                <a:cubicBezTo>
                  <a:pt x="13539" y="10286"/>
                  <a:pt x="14854" y="12576"/>
                  <a:pt x="15394" y="14970"/>
                </a:cubicBezTo>
                <a:lnTo>
                  <a:pt x="15394" y="14970"/>
                </a:lnTo>
                <a:cubicBezTo>
                  <a:pt x="14823" y="13792"/>
                  <a:pt x="13726" y="12615"/>
                  <a:pt x="12335" y="12615"/>
                </a:cubicBezTo>
                <a:cubicBezTo>
                  <a:pt x="12300" y="12612"/>
                  <a:pt x="12266" y="12611"/>
                  <a:pt x="12232" y="12611"/>
                </a:cubicBezTo>
                <a:cubicBezTo>
                  <a:pt x="11930" y="12611"/>
                  <a:pt x="11648" y="12715"/>
                  <a:pt x="11388" y="12904"/>
                </a:cubicBezTo>
                <a:cubicBezTo>
                  <a:pt x="11099" y="13167"/>
                  <a:pt x="10915" y="13509"/>
                  <a:pt x="10889" y="13903"/>
                </a:cubicBezTo>
                <a:cubicBezTo>
                  <a:pt x="10731" y="14798"/>
                  <a:pt x="10678" y="15744"/>
                  <a:pt x="10599" y="16665"/>
                </a:cubicBezTo>
                <a:cubicBezTo>
                  <a:pt x="10547" y="17585"/>
                  <a:pt x="10468" y="18585"/>
                  <a:pt x="10441" y="19558"/>
                </a:cubicBezTo>
                <a:cubicBezTo>
                  <a:pt x="10363" y="20426"/>
                  <a:pt x="10363" y="21294"/>
                  <a:pt x="10389" y="22188"/>
                </a:cubicBezTo>
                <a:cubicBezTo>
                  <a:pt x="10418" y="22587"/>
                  <a:pt x="10489" y="23002"/>
                  <a:pt x="10644" y="23378"/>
                </a:cubicBezTo>
                <a:lnTo>
                  <a:pt x="10644" y="23378"/>
                </a:lnTo>
                <a:cubicBezTo>
                  <a:pt x="8146" y="21560"/>
                  <a:pt x="7943" y="18059"/>
                  <a:pt x="7943" y="15218"/>
                </a:cubicBezTo>
                <a:cubicBezTo>
                  <a:pt x="7943" y="14324"/>
                  <a:pt x="7969" y="13430"/>
                  <a:pt x="8048" y="12536"/>
                </a:cubicBezTo>
                <a:cubicBezTo>
                  <a:pt x="8101" y="11642"/>
                  <a:pt x="8153" y="10826"/>
                  <a:pt x="8285" y="9985"/>
                </a:cubicBezTo>
                <a:cubicBezTo>
                  <a:pt x="8390" y="9380"/>
                  <a:pt x="8600" y="8749"/>
                  <a:pt x="9311" y="8749"/>
                </a:cubicBezTo>
                <a:close/>
                <a:moveTo>
                  <a:pt x="12282" y="13220"/>
                </a:moveTo>
                <a:cubicBezTo>
                  <a:pt x="12914" y="13246"/>
                  <a:pt x="13519" y="13535"/>
                  <a:pt x="13939" y="14009"/>
                </a:cubicBezTo>
                <a:cubicBezTo>
                  <a:pt x="14386" y="14456"/>
                  <a:pt x="14755" y="15034"/>
                  <a:pt x="14965" y="15665"/>
                </a:cubicBezTo>
                <a:cubicBezTo>
                  <a:pt x="15491" y="17165"/>
                  <a:pt x="15333" y="18821"/>
                  <a:pt x="15149" y="20373"/>
                </a:cubicBezTo>
                <a:cubicBezTo>
                  <a:pt x="15149" y="20557"/>
                  <a:pt x="15307" y="20689"/>
                  <a:pt x="15491" y="20689"/>
                </a:cubicBezTo>
                <a:cubicBezTo>
                  <a:pt x="15504" y="20689"/>
                  <a:pt x="15517" y="20688"/>
                  <a:pt x="15530" y="20687"/>
                </a:cubicBezTo>
                <a:lnTo>
                  <a:pt x="15530" y="20687"/>
                </a:lnTo>
                <a:cubicBezTo>
                  <a:pt x="15525" y="20804"/>
                  <a:pt x="15519" y="20922"/>
                  <a:pt x="15513" y="21039"/>
                </a:cubicBezTo>
                <a:lnTo>
                  <a:pt x="15513" y="21039"/>
                </a:lnTo>
                <a:cubicBezTo>
                  <a:pt x="15309" y="22253"/>
                  <a:pt x="14818" y="23579"/>
                  <a:pt x="13545" y="24029"/>
                </a:cubicBezTo>
                <a:cubicBezTo>
                  <a:pt x="13379" y="24095"/>
                  <a:pt x="13208" y="24138"/>
                  <a:pt x="13035" y="24159"/>
                </a:cubicBezTo>
                <a:lnTo>
                  <a:pt x="13035" y="24159"/>
                </a:lnTo>
                <a:cubicBezTo>
                  <a:pt x="12623" y="24106"/>
                  <a:pt x="12215" y="24031"/>
                  <a:pt x="11811" y="23934"/>
                </a:cubicBezTo>
                <a:lnTo>
                  <a:pt x="11811" y="23934"/>
                </a:lnTo>
                <a:cubicBezTo>
                  <a:pt x="11320" y="23586"/>
                  <a:pt x="11018" y="23042"/>
                  <a:pt x="10994" y="22451"/>
                </a:cubicBezTo>
                <a:cubicBezTo>
                  <a:pt x="10915" y="21636"/>
                  <a:pt x="10915" y="20847"/>
                  <a:pt x="10994" y="20031"/>
                </a:cubicBezTo>
                <a:cubicBezTo>
                  <a:pt x="11020" y="19137"/>
                  <a:pt x="11073" y="18243"/>
                  <a:pt x="11152" y="17375"/>
                </a:cubicBezTo>
                <a:cubicBezTo>
                  <a:pt x="11204" y="16481"/>
                  <a:pt x="11283" y="15587"/>
                  <a:pt x="11388" y="14692"/>
                </a:cubicBezTo>
                <a:cubicBezTo>
                  <a:pt x="11388" y="14298"/>
                  <a:pt x="11467" y="13903"/>
                  <a:pt x="11625" y="13561"/>
                </a:cubicBezTo>
                <a:cubicBezTo>
                  <a:pt x="11783" y="13351"/>
                  <a:pt x="12019" y="13220"/>
                  <a:pt x="12282" y="13220"/>
                </a:cubicBezTo>
                <a:close/>
                <a:moveTo>
                  <a:pt x="5476" y="644"/>
                </a:moveTo>
                <a:cubicBezTo>
                  <a:pt x="5544" y="644"/>
                  <a:pt x="5613" y="646"/>
                  <a:pt x="5681" y="648"/>
                </a:cubicBezTo>
                <a:cubicBezTo>
                  <a:pt x="5801" y="646"/>
                  <a:pt x="5921" y="645"/>
                  <a:pt x="6041" y="645"/>
                </a:cubicBezTo>
                <a:cubicBezTo>
                  <a:pt x="7341" y="645"/>
                  <a:pt x="8639" y="773"/>
                  <a:pt x="9915" y="990"/>
                </a:cubicBezTo>
                <a:cubicBezTo>
                  <a:pt x="11283" y="1227"/>
                  <a:pt x="12598" y="1700"/>
                  <a:pt x="13782" y="2410"/>
                </a:cubicBezTo>
                <a:cubicBezTo>
                  <a:pt x="14939" y="3120"/>
                  <a:pt x="15886" y="4146"/>
                  <a:pt x="16543" y="5356"/>
                </a:cubicBezTo>
                <a:cubicBezTo>
                  <a:pt x="17858" y="7854"/>
                  <a:pt x="18016" y="10826"/>
                  <a:pt x="18200" y="13614"/>
                </a:cubicBezTo>
                <a:cubicBezTo>
                  <a:pt x="18331" y="15350"/>
                  <a:pt x="18358" y="17112"/>
                  <a:pt x="18305" y="18874"/>
                </a:cubicBezTo>
                <a:cubicBezTo>
                  <a:pt x="18253" y="19716"/>
                  <a:pt x="18174" y="20584"/>
                  <a:pt x="18016" y="21425"/>
                </a:cubicBezTo>
                <a:cubicBezTo>
                  <a:pt x="17911" y="22083"/>
                  <a:pt x="17674" y="22714"/>
                  <a:pt x="17332" y="23292"/>
                </a:cubicBezTo>
                <a:cubicBezTo>
                  <a:pt x="16911" y="23845"/>
                  <a:pt x="16280" y="24187"/>
                  <a:pt x="15596" y="24213"/>
                </a:cubicBezTo>
                <a:cubicBezTo>
                  <a:pt x="15494" y="24225"/>
                  <a:pt x="15392" y="24235"/>
                  <a:pt x="15289" y="24243"/>
                </a:cubicBezTo>
                <a:lnTo>
                  <a:pt x="15289" y="24243"/>
                </a:lnTo>
                <a:cubicBezTo>
                  <a:pt x="15350" y="24192"/>
                  <a:pt x="15408" y="24138"/>
                  <a:pt x="15465" y="24081"/>
                </a:cubicBezTo>
                <a:cubicBezTo>
                  <a:pt x="16043" y="23424"/>
                  <a:pt x="16096" y="22556"/>
                  <a:pt x="16122" y="21714"/>
                </a:cubicBezTo>
                <a:cubicBezTo>
                  <a:pt x="16140" y="21398"/>
                  <a:pt x="16156" y="21081"/>
                  <a:pt x="16170" y="20764"/>
                </a:cubicBezTo>
                <a:lnTo>
                  <a:pt x="16170" y="20764"/>
                </a:lnTo>
                <a:cubicBezTo>
                  <a:pt x="16221" y="20442"/>
                  <a:pt x="16258" y="20118"/>
                  <a:pt x="16280" y="19795"/>
                </a:cubicBezTo>
                <a:cubicBezTo>
                  <a:pt x="16359" y="18927"/>
                  <a:pt x="16359" y="18059"/>
                  <a:pt x="16333" y="17191"/>
                </a:cubicBezTo>
                <a:cubicBezTo>
                  <a:pt x="16325" y="16699"/>
                  <a:pt x="16287" y="16210"/>
                  <a:pt x="16219" y="15726"/>
                </a:cubicBezTo>
                <a:lnTo>
                  <a:pt x="16219" y="15726"/>
                </a:lnTo>
                <a:cubicBezTo>
                  <a:pt x="16164" y="13926"/>
                  <a:pt x="16059" y="12126"/>
                  <a:pt x="15859" y="10327"/>
                </a:cubicBezTo>
                <a:cubicBezTo>
                  <a:pt x="15780" y="9485"/>
                  <a:pt x="15623" y="8643"/>
                  <a:pt x="15333" y="7854"/>
                </a:cubicBezTo>
                <a:cubicBezTo>
                  <a:pt x="15070" y="7171"/>
                  <a:pt x="14676" y="6566"/>
                  <a:pt x="14176" y="6040"/>
                </a:cubicBezTo>
                <a:cubicBezTo>
                  <a:pt x="13177" y="5119"/>
                  <a:pt x="11967" y="4435"/>
                  <a:pt x="10652" y="4067"/>
                </a:cubicBezTo>
                <a:cubicBezTo>
                  <a:pt x="9994" y="3857"/>
                  <a:pt x="9311" y="3673"/>
                  <a:pt x="8627" y="3515"/>
                </a:cubicBezTo>
                <a:cubicBezTo>
                  <a:pt x="8013" y="3376"/>
                  <a:pt x="7384" y="3223"/>
                  <a:pt x="6763" y="3223"/>
                </a:cubicBezTo>
                <a:cubicBezTo>
                  <a:pt x="6559" y="3223"/>
                  <a:pt x="6356" y="3239"/>
                  <a:pt x="6155" y="3278"/>
                </a:cubicBezTo>
                <a:cubicBezTo>
                  <a:pt x="4761" y="3594"/>
                  <a:pt x="4182" y="5014"/>
                  <a:pt x="3998" y="6276"/>
                </a:cubicBezTo>
                <a:cubicBezTo>
                  <a:pt x="3866" y="7092"/>
                  <a:pt x="3814" y="7907"/>
                  <a:pt x="3761" y="8749"/>
                </a:cubicBezTo>
                <a:cubicBezTo>
                  <a:pt x="3709" y="9695"/>
                  <a:pt x="3682" y="10642"/>
                  <a:pt x="3656" y="11589"/>
                </a:cubicBezTo>
                <a:cubicBezTo>
                  <a:pt x="3630" y="13404"/>
                  <a:pt x="3577" y="15271"/>
                  <a:pt x="3893" y="17086"/>
                </a:cubicBezTo>
                <a:cubicBezTo>
                  <a:pt x="4129" y="18480"/>
                  <a:pt x="4734" y="19821"/>
                  <a:pt x="5629" y="20925"/>
                </a:cubicBezTo>
                <a:cubicBezTo>
                  <a:pt x="6298" y="21750"/>
                  <a:pt x="7109" y="22441"/>
                  <a:pt x="8006" y="23003"/>
                </a:cubicBezTo>
                <a:lnTo>
                  <a:pt x="8006" y="23003"/>
                </a:lnTo>
                <a:cubicBezTo>
                  <a:pt x="6231" y="22518"/>
                  <a:pt x="4495" y="21839"/>
                  <a:pt x="3156" y="20610"/>
                </a:cubicBezTo>
                <a:cubicBezTo>
                  <a:pt x="2131" y="19663"/>
                  <a:pt x="1421" y="18401"/>
                  <a:pt x="1158" y="17007"/>
                </a:cubicBezTo>
                <a:cubicBezTo>
                  <a:pt x="842" y="15402"/>
                  <a:pt x="737" y="13746"/>
                  <a:pt x="789" y="12115"/>
                </a:cubicBezTo>
                <a:cubicBezTo>
                  <a:pt x="816" y="10353"/>
                  <a:pt x="947" y="8617"/>
                  <a:pt x="1210" y="6881"/>
                </a:cubicBezTo>
                <a:cubicBezTo>
                  <a:pt x="1315" y="6013"/>
                  <a:pt x="1473" y="5145"/>
                  <a:pt x="1684" y="4304"/>
                </a:cubicBezTo>
                <a:cubicBezTo>
                  <a:pt x="1789" y="3620"/>
                  <a:pt x="1999" y="2936"/>
                  <a:pt x="2315" y="2331"/>
                </a:cubicBezTo>
                <a:cubicBezTo>
                  <a:pt x="2604" y="1727"/>
                  <a:pt x="3077" y="1253"/>
                  <a:pt x="3682" y="964"/>
                </a:cubicBezTo>
                <a:cubicBezTo>
                  <a:pt x="4250" y="751"/>
                  <a:pt x="4861" y="644"/>
                  <a:pt x="5476" y="644"/>
                </a:cubicBezTo>
                <a:close/>
                <a:moveTo>
                  <a:pt x="5469" y="0"/>
                </a:moveTo>
                <a:cubicBezTo>
                  <a:pt x="4140" y="0"/>
                  <a:pt x="2760" y="268"/>
                  <a:pt x="1894" y="1385"/>
                </a:cubicBezTo>
                <a:cubicBezTo>
                  <a:pt x="1447" y="2016"/>
                  <a:pt x="1131" y="2726"/>
                  <a:pt x="973" y="3489"/>
                </a:cubicBezTo>
                <a:cubicBezTo>
                  <a:pt x="763" y="4356"/>
                  <a:pt x="605" y="5224"/>
                  <a:pt x="474" y="6119"/>
                </a:cubicBezTo>
                <a:cubicBezTo>
                  <a:pt x="184" y="7960"/>
                  <a:pt x="53" y="9827"/>
                  <a:pt x="27" y="11720"/>
                </a:cubicBezTo>
                <a:cubicBezTo>
                  <a:pt x="0" y="13483"/>
                  <a:pt x="132" y="15271"/>
                  <a:pt x="474" y="17007"/>
                </a:cubicBezTo>
                <a:cubicBezTo>
                  <a:pt x="763" y="18506"/>
                  <a:pt x="1526" y="19900"/>
                  <a:pt x="2657" y="20952"/>
                </a:cubicBezTo>
                <a:cubicBezTo>
                  <a:pt x="3709" y="21846"/>
                  <a:pt x="4918" y="22503"/>
                  <a:pt x="6207" y="22924"/>
                </a:cubicBezTo>
                <a:cubicBezTo>
                  <a:pt x="7325" y="23304"/>
                  <a:pt x="8463" y="23609"/>
                  <a:pt x="9603" y="23837"/>
                </a:cubicBezTo>
                <a:lnTo>
                  <a:pt x="9603" y="23837"/>
                </a:lnTo>
                <a:cubicBezTo>
                  <a:pt x="9996" y="24005"/>
                  <a:pt x="10398" y="24153"/>
                  <a:pt x="10805" y="24281"/>
                </a:cubicBezTo>
                <a:lnTo>
                  <a:pt x="10805" y="24281"/>
                </a:lnTo>
                <a:cubicBezTo>
                  <a:pt x="11526" y="24700"/>
                  <a:pt x="12339" y="24955"/>
                  <a:pt x="13173" y="24955"/>
                </a:cubicBezTo>
                <a:cubicBezTo>
                  <a:pt x="13244" y="24955"/>
                  <a:pt x="13316" y="24953"/>
                  <a:pt x="13387" y="24949"/>
                </a:cubicBezTo>
                <a:cubicBezTo>
                  <a:pt x="13575" y="24943"/>
                  <a:pt x="13759" y="24922"/>
                  <a:pt x="13939" y="24886"/>
                </a:cubicBezTo>
                <a:lnTo>
                  <a:pt x="13939" y="24886"/>
                </a:lnTo>
                <a:cubicBezTo>
                  <a:pt x="14167" y="24903"/>
                  <a:pt x="14395" y="24914"/>
                  <a:pt x="14623" y="24923"/>
                </a:cubicBezTo>
                <a:cubicBezTo>
                  <a:pt x="14726" y="24930"/>
                  <a:pt x="14829" y="24933"/>
                  <a:pt x="14931" y="24933"/>
                </a:cubicBezTo>
                <a:cubicBezTo>
                  <a:pt x="15643" y="24933"/>
                  <a:pt x="16347" y="24775"/>
                  <a:pt x="16990" y="24476"/>
                </a:cubicBezTo>
                <a:cubicBezTo>
                  <a:pt x="18384" y="23687"/>
                  <a:pt x="18673" y="21846"/>
                  <a:pt x="18857" y="20399"/>
                </a:cubicBezTo>
                <a:cubicBezTo>
                  <a:pt x="19068" y="18558"/>
                  <a:pt x="19094" y="16691"/>
                  <a:pt x="18989" y="14824"/>
                </a:cubicBezTo>
                <a:cubicBezTo>
                  <a:pt x="18910" y="13167"/>
                  <a:pt x="18779" y="11536"/>
                  <a:pt x="18568" y="9932"/>
                </a:cubicBezTo>
                <a:cubicBezTo>
                  <a:pt x="18384" y="8433"/>
                  <a:pt x="17990" y="6986"/>
                  <a:pt x="17385" y="5619"/>
                </a:cubicBezTo>
                <a:cubicBezTo>
                  <a:pt x="16780" y="4278"/>
                  <a:pt x="15859" y="3120"/>
                  <a:pt x="14676" y="2253"/>
                </a:cubicBezTo>
                <a:cubicBezTo>
                  <a:pt x="12230" y="464"/>
                  <a:pt x="8995" y="122"/>
                  <a:pt x="6076" y="17"/>
                </a:cubicBezTo>
                <a:cubicBezTo>
                  <a:pt x="5876" y="7"/>
                  <a:pt x="5673" y="0"/>
                  <a:pt x="5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rot="-1586466">
            <a:off x="-457966" y="-462714"/>
            <a:ext cx="1888113" cy="2120765"/>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flipH="1">
            <a:off x="7309322" y="236159"/>
            <a:ext cx="2169602" cy="644106"/>
          </a:xfrm>
          <a:custGeom>
            <a:avLst/>
            <a:gdLst/>
            <a:ahLst/>
            <a:cxnLst/>
            <a:rect l="l" t="t" r="r" b="b"/>
            <a:pathLst>
              <a:path w="38110" h="11314" extrusionOk="0">
                <a:moveTo>
                  <a:pt x="14836" y="1"/>
                </a:moveTo>
                <a:cubicBezTo>
                  <a:pt x="12569" y="1"/>
                  <a:pt x="10301" y="87"/>
                  <a:pt x="8049" y="263"/>
                </a:cubicBezTo>
                <a:cubicBezTo>
                  <a:pt x="7023" y="368"/>
                  <a:pt x="5997" y="474"/>
                  <a:pt x="4972" y="605"/>
                </a:cubicBezTo>
                <a:cubicBezTo>
                  <a:pt x="4235" y="684"/>
                  <a:pt x="3394" y="710"/>
                  <a:pt x="2710" y="1000"/>
                </a:cubicBezTo>
                <a:cubicBezTo>
                  <a:pt x="2263" y="1236"/>
                  <a:pt x="1894" y="1605"/>
                  <a:pt x="1631" y="2052"/>
                </a:cubicBezTo>
                <a:cubicBezTo>
                  <a:pt x="1079" y="2762"/>
                  <a:pt x="658" y="3577"/>
                  <a:pt x="395" y="4445"/>
                </a:cubicBezTo>
                <a:cubicBezTo>
                  <a:pt x="1" y="5786"/>
                  <a:pt x="159" y="7338"/>
                  <a:pt x="1184" y="8390"/>
                </a:cubicBezTo>
                <a:cubicBezTo>
                  <a:pt x="2184" y="9442"/>
                  <a:pt x="3762" y="9679"/>
                  <a:pt x="5208" y="9836"/>
                </a:cubicBezTo>
                <a:cubicBezTo>
                  <a:pt x="11441" y="10581"/>
                  <a:pt x="17723" y="11314"/>
                  <a:pt x="23987" y="11314"/>
                </a:cubicBezTo>
                <a:cubicBezTo>
                  <a:pt x="26789" y="11314"/>
                  <a:pt x="29588" y="11167"/>
                  <a:pt x="32376" y="10810"/>
                </a:cubicBezTo>
                <a:cubicBezTo>
                  <a:pt x="34480" y="10520"/>
                  <a:pt x="36900" y="9836"/>
                  <a:pt x="37663" y="7864"/>
                </a:cubicBezTo>
                <a:cubicBezTo>
                  <a:pt x="38110" y="6628"/>
                  <a:pt x="37741" y="5208"/>
                  <a:pt x="36926" y="4182"/>
                </a:cubicBezTo>
                <a:cubicBezTo>
                  <a:pt x="36085" y="3183"/>
                  <a:pt x="34980" y="2420"/>
                  <a:pt x="33744" y="1999"/>
                </a:cubicBezTo>
                <a:cubicBezTo>
                  <a:pt x="31614" y="1184"/>
                  <a:pt x="29299" y="894"/>
                  <a:pt x="27011" y="684"/>
                </a:cubicBezTo>
                <a:cubicBezTo>
                  <a:pt x="24749" y="474"/>
                  <a:pt x="22461" y="290"/>
                  <a:pt x="20173" y="158"/>
                </a:cubicBezTo>
                <a:cubicBezTo>
                  <a:pt x="18401" y="54"/>
                  <a:pt x="16619" y="1"/>
                  <a:pt x="14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flipH="1">
            <a:off x="7384173" y="978592"/>
            <a:ext cx="2271393" cy="699727"/>
          </a:xfrm>
          <a:custGeom>
            <a:avLst/>
            <a:gdLst/>
            <a:ahLst/>
            <a:cxnLst/>
            <a:rect l="l" t="t" r="r" b="b"/>
            <a:pathLst>
              <a:path w="39898" h="12291" extrusionOk="0">
                <a:moveTo>
                  <a:pt x="11792" y="0"/>
                </a:moveTo>
                <a:cubicBezTo>
                  <a:pt x="11069" y="0"/>
                  <a:pt x="10347" y="10"/>
                  <a:pt x="9626" y="29"/>
                </a:cubicBezTo>
                <a:cubicBezTo>
                  <a:pt x="8153" y="82"/>
                  <a:pt x="6681" y="187"/>
                  <a:pt x="5208" y="397"/>
                </a:cubicBezTo>
                <a:cubicBezTo>
                  <a:pt x="4340" y="476"/>
                  <a:pt x="3472" y="687"/>
                  <a:pt x="2683" y="1002"/>
                </a:cubicBezTo>
                <a:cubicBezTo>
                  <a:pt x="1131" y="1712"/>
                  <a:pt x="185" y="3922"/>
                  <a:pt x="106" y="5526"/>
                </a:cubicBezTo>
                <a:cubicBezTo>
                  <a:pt x="0" y="7972"/>
                  <a:pt x="1920" y="9997"/>
                  <a:pt x="4024" y="10970"/>
                </a:cubicBezTo>
                <a:cubicBezTo>
                  <a:pt x="5839" y="11838"/>
                  <a:pt x="7917" y="12048"/>
                  <a:pt x="9942" y="12180"/>
                </a:cubicBezTo>
                <a:cubicBezTo>
                  <a:pt x="11256" y="12255"/>
                  <a:pt x="12571" y="12290"/>
                  <a:pt x="13886" y="12290"/>
                </a:cubicBezTo>
                <a:cubicBezTo>
                  <a:pt x="20885" y="12290"/>
                  <a:pt x="27883" y="11287"/>
                  <a:pt x="34769" y="9892"/>
                </a:cubicBezTo>
                <a:cubicBezTo>
                  <a:pt x="35953" y="9655"/>
                  <a:pt x="37162" y="9392"/>
                  <a:pt x="38162" y="8708"/>
                </a:cubicBezTo>
                <a:cubicBezTo>
                  <a:pt x="39161" y="8024"/>
                  <a:pt x="39898" y="6815"/>
                  <a:pt x="39661" y="5631"/>
                </a:cubicBezTo>
                <a:cubicBezTo>
                  <a:pt x="39477" y="4763"/>
                  <a:pt x="38819" y="4053"/>
                  <a:pt x="38083" y="3527"/>
                </a:cubicBezTo>
                <a:cubicBezTo>
                  <a:pt x="35453" y="1607"/>
                  <a:pt x="32008" y="1449"/>
                  <a:pt x="28746" y="1239"/>
                </a:cubicBezTo>
                <a:lnTo>
                  <a:pt x="27642" y="1134"/>
                </a:lnTo>
                <a:cubicBezTo>
                  <a:pt x="24617" y="897"/>
                  <a:pt x="21645" y="555"/>
                  <a:pt x="18621" y="319"/>
                </a:cubicBezTo>
                <a:cubicBezTo>
                  <a:pt x="16363" y="99"/>
                  <a:pt x="14075" y="0"/>
                  <a:pt x="1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27"/>
          <p:cNvGrpSpPr/>
          <p:nvPr/>
        </p:nvGrpSpPr>
        <p:grpSpPr>
          <a:xfrm rot="-5106639">
            <a:off x="1857686" y="-204371"/>
            <a:ext cx="883404" cy="2267076"/>
            <a:chOff x="8884661" y="1969535"/>
            <a:chExt cx="415301" cy="1065736"/>
          </a:xfrm>
        </p:grpSpPr>
        <p:sp>
          <p:nvSpPr>
            <p:cNvPr id="812" name="Google Shape;812;p27"/>
            <p:cNvSpPr/>
            <p:nvPr/>
          </p:nvSpPr>
          <p:spPr>
            <a:xfrm>
              <a:off x="8971042" y="2269564"/>
              <a:ext cx="61288" cy="46867"/>
            </a:xfrm>
            <a:custGeom>
              <a:avLst/>
              <a:gdLst/>
              <a:ahLst/>
              <a:cxnLst/>
              <a:rect l="l" t="t" r="r" b="b"/>
              <a:pathLst>
                <a:path w="1343" h="1027" extrusionOk="0">
                  <a:moveTo>
                    <a:pt x="685" y="0"/>
                  </a:moveTo>
                  <a:cubicBezTo>
                    <a:pt x="1" y="0"/>
                    <a:pt x="1" y="1026"/>
                    <a:pt x="685" y="1026"/>
                  </a:cubicBezTo>
                  <a:cubicBezTo>
                    <a:pt x="1342" y="1026"/>
                    <a:pt x="1342"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9008278" y="2381180"/>
              <a:ext cx="56450" cy="45635"/>
            </a:xfrm>
            <a:custGeom>
              <a:avLst/>
              <a:gdLst/>
              <a:ahLst/>
              <a:cxnLst/>
              <a:rect l="l" t="t" r="r" b="b"/>
              <a:pathLst>
                <a:path w="1237" h="1000" extrusionOk="0">
                  <a:moveTo>
                    <a:pt x="605" y="0"/>
                  </a:moveTo>
                  <a:cubicBezTo>
                    <a:pt x="0" y="53"/>
                    <a:pt x="0" y="947"/>
                    <a:pt x="605" y="1000"/>
                  </a:cubicBezTo>
                  <a:cubicBezTo>
                    <a:pt x="1236" y="947"/>
                    <a:pt x="1236"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9128290" y="2342758"/>
              <a:ext cx="51659" cy="38470"/>
            </a:xfrm>
            <a:custGeom>
              <a:avLst/>
              <a:gdLst/>
              <a:ahLst/>
              <a:cxnLst/>
              <a:rect l="l" t="t" r="r" b="b"/>
              <a:pathLst>
                <a:path w="1132" h="843" extrusionOk="0">
                  <a:moveTo>
                    <a:pt x="552" y="1"/>
                  </a:moveTo>
                  <a:cubicBezTo>
                    <a:pt x="0" y="1"/>
                    <a:pt x="0" y="842"/>
                    <a:pt x="552" y="842"/>
                  </a:cubicBezTo>
                  <a:cubicBezTo>
                    <a:pt x="1131" y="842"/>
                    <a:pt x="1131"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9045468" y="2502926"/>
              <a:ext cx="58869" cy="51111"/>
            </a:xfrm>
            <a:custGeom>
              <a:avLst/>
              <a:gdLst/>
              <a:ahLst/>
              <a:cxnLst/>
              <a:rect l="l" t="t" r="r" b="b"/>
              <a:pathLst>
                <a:path w="1290" h="1120" extrusionOk="0">
                  <a:moveTo>
                    <a:pt x="561" y="0"/>
                  </a:moveTo>
                  <a:cubicBezTo>
                    <a:pt x="276" y="0"/>
                    <a:pt x="0" y="230"/>
                    <a:pt x="0" y="567"/>
                  </a:cubicBezTo>
                  <a:cubicBezTo>
                    <a:pt x="0" y="857"/>
                    <a:pt x="237" y="1120"/>
                    <a:pt x="553" y="1120"/>
                  </a:cubicBezTo>
                  <a:cubicBezTo>
                    <a:pt x="1052" y="1120"/>
                    <a:pt x="1289" y="515"/>
                    <a:pt x="947" y="173"/>
                  </a:cubicBezTo>
                  <a:cubicBezTo>
                    <a:pt x="836" y="53"/>
                    <a:pt x="698"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9037072" y="2695127"/>
              <a:ext cx="79268" cy="67722"/>
            </a:xfrm>
            <a:custGeom>
              <a:avLst/>
              <a:gdLst/>
              <a:ahLst/>
              <a:cxnLst/>
              <a:rect l="l" t="t" r="r" b="b"/>
              <a:pathLst>
                <a:path w="1737" h="1484" extrusionOk="0">
                  <a:moveTo>
                    <a:pt x="744" y="1"/>
                  </a:moveTo>
                  <a:cubicBezTo>
                    <a:pt x="363" y="1"/>
                    <a:pt x="0" y="302"/>
                    <a:pt x="0" y="747"/>
                  </a:cubicBezTo>
                  <a:cubicBezTo>
                    <a:pt x="0" y="1142"/>
                    <a:pt x="342" y="1484"/>
                    <a:pt x="737" y="1484"/>
                  </a:cubicBezTo>
                  <a:cubicBezTo>
                    <a:pt x="1394" y="1484"/>
                    <a:pt x="1736" y="695"/>
                    <a:pt x="1263" y="221"/>
                  </a:cubicBezTo>
                  <a:cubicBezTo>
                    <a:pt x="1110" y="69"/>
                    <a:pt x="925"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9123453" y="2605598"/>
              <a:ext cx="46867" cy="38470"/>
            </a:xfrm>
            <a:custGeom>
              <a:avLst/>
              <a:gdLst/>
              <a:ahLst/>
              <a:cxnLst/>
              <a:rect l="l" t="t" r="r" b="b"/>
              <a:pathLst>
                <a:path w="1027" h="843" extrusionOk="0">
                  <a:moveTo>
                    <a:pt x="527" y="0"/>
                  </a:moveTo>
                  <a:cubicBezTo>
                    <a:pt x="1" y="53"/>
                    <a:pt x="1" y="816"/>
                    <a:pt x="527" y="842"/>
                  </a:cubicBezTo>
                  <a:cubicBezTo>
                    <a:pt x="1027" y="816"/>
                    <a:pt x="1027"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8884661" y="2464002"/>
              <a:ext cx="54032" cy="45635"/>
            </a:xfrm>
            <a:custGeom>
              <a:avLst/>
              <a:gdLst/>
              <a:ahLst/>
              <a:cxnLst/>
              <a:rect l="l" t="t" r="r" b="b"/>
              <a:pathLst>
                <a:path w="1184" h="1000" extrusionOk="0">
                  <a:moveTo>
                    <a:pt x="605" y="0"/>
                  </a:moveTo>
                  <a:cubicBezTo>
                    <a:pt x="0" y="79"/>
                    <a:pt x="0" y="921"/>
                    <a:pt x="605" y="999"/>
                  </a:cubicBezTo>
                  <a:cubicBezTo>
                    <a:pt x="1184" y="921"/>
                    <a:pt x="1184" y="79"/>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9148688" y="2493982"/>
              <a:ext cx="51659" cy="40843"/>
            </a:xfrm>
            <a:custGeom>
              <a:avLst/>
              <a:gdLst/>
              <a:ahLst/>
              <a:cxnLst/>
              <a:rect l="l" t="t" r="r" b="b"/>
              <a:pathLst>
                <a:path w="1132" h="895" extrusionOk="0">
                  <a:moveTo>
                    <a:pt x="579" y="1"/>
                  </a:moveTo>
                  <a:cubicBezTo>
                    <a:pt x="0" y="53"/>
                    <a:pt x="0" y="868"/>
                    <a:pt x="579" y="895"/>
                  </a:cubicBezTo>
                  <a:cubicBezTo>
                    <a:pt x="1131" y="868"/>
                    <a:pt x="1131"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9068284" y="2229956"/>
              <a:ext cx="60056" cy="44448"/>
            </a:xfrm>
            <a:custGeom>
              <a:avLst/>
              <a:gdLst/>
              <a:ahLst/>
              <a:cxnLst/>
              <a:rect l="l" t="t" r="r" b="b"/>
              <a:pathLst>
                <a:path w="1316" h="974" extrusionOk="0">
                  <a:moveTo>
                    <a:pt x="683" y="0"/>
                  </a:moveTo>
                  <a:cubicBezTo>
                    <a:pt x="675" y="0"/>
                    <a:pt x="666" y="0"/>
                    <a:pt x="658" y="1"/>
                  </a:cubicBezTo>
                  <a:cubicBezTo>
                    <a:pt x="0" y="1"/>
                    <a:pt x="0" y="974"/>
                    <a:pt x="658" y="974"/>
                  </a:cubicBezTo>
                  <a:cubicBezTo>
                    <a:pt x="1307" y="974"/>
                    <a:pt x="1315"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9164294" y="2197557"/>
              <a:ext cx="48054" cy="38470"/>
            </a:xfrm>
            <a:custGeom>
              <a:avLst/>
              <a:gdLst/>
              <a:ahLst/>
              <a:cxnLst/>
              <a:rect l="l" t="t" r="r" b="b"/>
              <a:pathLst>
                <a:path w="1053" h="843" extrusionOk="0">
                  <a:moveTo>
                    <a:pt x="526" y="0"/>
                  </a:moveTo>
                  <a:cubicBezTo>
                    <a:pt x="0" y="53"/>
                    <a:pt x="0" y="816"/>
                    <a:pt x="526" y="842"/>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9087450" y="2112362"/>
              <a:ext cx="50472" cy="44448"/>
            </a:xfrm>
            <a:custGeom>
              <a:avLst/>
              <a:gdLst/>
              <a:ahLst/>
              <a:cxnLst/>
              <a:rect l="l" t="t" r="r" b="b"/>
              <a:pathLst>
                <a:path w="1106" h="974" extrusionOk="0">
                  <a:moveTo>
                    <a:pt x="553" y="0"/>
                  </a:moveTo>
                  <a:cubicBezTo>
                    <a:pt x="1" y="79"/>
                    <a:pt x="1" y="894"/>
                    <a:pt x="553" y="973"/>
                  </a:cubicBezTo>
                  <a:cubicBezTo>
                    <a:pt x="1106" y="894"/>
                    <a:pt x="1106" y="7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9238674" y="2322680"/>
              <a:ext cx="61288" cy="60923"/>
            </a:xfrm>
            <a:custGeom>
              <a:avLst/>
              <a:gdLst/>
              <a:ahLst/>
              <a:cxnLst/>
              <a:rect l="l" t="t" r="r" b="b"/>
              <a:pathLst>
                <a:path w="1343" h="1335" extrusionOk="0">
                  <a:moveTo>
                    <a:pt x="606" y="0"/>
                  </a:moveTo>
                  <a:cubicBezTo>
                    <a:pt x="566" y="0"/>
                    <a:pt x="527" y="7"/>
                    <a:pt x="500" y="20"/>
                  </a:cubicBezTo>
                  <a:cubicBezTo>
                    <a:pt x="448" y="20"/>
                    <a:pt x="395" y="20"/>
                    <a:pt x="343" y="46"/>
                  </a:cubicBezTo>
                  <a:cubicBezTo>
                    <a:pt x="264" y="73"/>
                    <a:pt x="211" y="125"/>
                    <a:pt x="159" y="178"/>
                  </a:cubicBezTo>
                  <a:lnTo>
                    <a:pt x="80" y="283"/>
                  </a:lnTo>
                  <a:lnTo>
                    <a:pt x="27" y="414"/>
                  </a:lnTo>
                  <a:cubicBezTo>
                    <a:pt x="1" y="493"/>
                    <a:pt x="1" y="572"/>
                    <a:pt x="27" y="651"/>
                  </a:cubicBezTo>
                  <a:cubicBezTo>
                    <a:pt x="27" y="730"/>
                    <a:pt x="53" y="809"/>
                    <a:pt x="80" y="862"/>
                  </a:cubicBezTo>
                  <a:lnTo>
                    <a:pt x="185" y="1019"/>
                  </a:lnTo>
                  <a:cubicBezTo>
                    <a:pt x="237" y="1125"/>
                    <a:pt x="316" y="1203"/>
                    <a:pt x="422" y="1256"/>
                  </a:cubicBezTo>
                  <a:cubicBezTo>
                    <a:pt x="500" y="1309"/>
                    <a:pt x="606" y="1335"/>
                    <a:pt x="711" y="1335"/>
                  </a:cubicBezTo>
                  <a:lnTo>
                    <a:pt x="895" y="1309"/>
                  </a:lnTo>
                  <a:cubicBezTo>
                    <a:pt x="974" y="1282"/>
                    <a:pt x="1079" y="1230"/>
                    <a:pt x="1158" y="1151"/>
                  </a:cubicBezTo>
                  <a:cubicBezTo>
                    <a:pt x="1263" y="1019"/>
                    <a:pt x="1316" y="888"/>
                    <a:pt x="1342" y="704"/>
                  </a:cubicBezTo>
                  <a:cubicBezTo>
                    <a:pt x="1342" y="599"/>
                    <a:pt x="1316" y="493"/>
                    <a:pt x="1263" y="414"/>
                  </a:cubicBezTo>
                  <a:cubicBezTo>
                    <a:pt x="1184" y="309"/>
                    <a:pt x="1132" y="230"/>
                    <a:pt x="1026" y="178"/>
                  </a:cubicBezTo>
                  <a:lnTo>
                    <a:pt x="869" y="73"/>
                  </a:lnTo>
                  <a:lnTo>
                    <a:pt x="711" y="20"/>
                  </a:lnTo>
                  <a:cubicBezTo>
                    <a:pt x="685" y="7"/>
                    <a:pt x="645"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9071889" y="2866019"/>
              <a:ext cx="54032" cy="44448"/>
            </a:xfrm>
            <a:custGeom>
              <a:avLst/>
              <a:gdLst/>
              <a:ahLst/>
              <a:cxnLst/>
              <a:rect l="l" t="t" r="r" b="b"/>
              <a:pathLst>
                <a:path w="1184" h="974" extrusionOk="0">
                  <a:moveTo>
                    <a:pt x="579" y="1"/>
                  </a:moveTo>
                  <a:cubicBezTo>
                    <a:pt x="0" y="53"/>
                    <a:pt x="0" y="921"/>
                    <a:pt x="579" y="974"/>
                  </a:cubicBezTo>
                  <a:cubicBezTo>
                    <a:pt x="1184" y="921"/>
                    <a:pt x="1184"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9068284" y="2989636"/>
              <a:ext cx="60056" cy="45635"/>
            </a:xfrm>
            <a:custGeom>
              <a:avLst/>
              <a:gdLst/>
              <a:ahLst/>
              <a:cxnLst/>
              <a:rect l="l" t="t" r="r" b="b"/>
              <a:pathLst>
                <a:path w="1316" h="1000" extrusionOk="0">
                  <a:moveTo>
                    <a:pt x="658" y="0"/>
                  </a:moveTo>
                  <a:cubicBezTo>
                    <a:pt x="0" y="0"/>
                    <a:pt x="0" y="1000"/>
                    <a:pt x="658" y="1000"/>
                  </a:cubicBezTo>
                  <a:cubicBezTo>
                    <a:pt x="1315" y="1000"/>
                    <a:pt x="1315"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9197879" y="2107571"/>
              <a:ext cx="50472" cy="38425"/>
            </a:xfrm>
            <a:custGeom>
              <a:avLst/>
              <a:gdLst/>
              <a:ahLst/>
              <a:cxnLst/>
              <a:rect l="l" t="t" r="r" b="b"/>
              <a:pathLst>
                <a:path w="1106" h="842" extrusionOk="0">
                  <a:moveTo>
                    <a:pt x="553" y="0"/>
                  </a:moveTo>
                  <a:cubicBezTo>
                    <a:pt x="1" y="0"/>
                    <a:pt x="1" y="842"/>
                    <a:pt x="553" y="842"/>
                  </a:cubicBezTo>
                  <a:cubicBezTo>
                    <a:pt x="1105" y="842"/>
                    <a:pt x="110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9095891" y="1969535"/>
              <a:ext cx="46822" cy="38470"/>
            </a:xfrm>
            <a:custGeom>
              <a:avLst/>
              <a:gdLst/>
              <a:ahLst/>
              <a:cxnLst/>
              <a:rect l="l" t="t" r="r" b="b"/>
              <a:pathLst>
                <a:path w="1026" h="843" extrusionOk="0">
                  <a:moveTo>
                    <a:pt x="526" y="1"/>
                  </a:moveTo>
                  <a:cubicBezTo>
                    <a:pt x="0" y="53"/>
                    <a:pt x="0" y="790"/>
                    <a:pt x="526" y="842"/>
                  </a:cubicBezTo>
                  <a:cubicBezTo>
                    <a:pt x="1026" y="790"/>
                    <a:pt x="1026" y="53"/>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7">
  <p:cSld name="CUSTOM_3">
    <p:spTree>
      <p:nvGrpSpPr>
        <p:cNvPr id="1" name="Shape 828"/>
        <p:cNvGrpSpPr/>
        <p:nvPr/>
      </p:nvGrpSpPr>
      <p:grpSpPr>
        <a:xfrm>
          <a:off x="0" y="0"/>
          <a:ext cx="0" cy="0"/>
          <a:chOff x="0" y="0"/>
          <a:chExt cx="0" cy="0"/>
        </a:xfrm>
      </p:grpSpPr>
      <p:sp>
        <p:nvSpPr>
          <p:cNvPr id="829" name="Google Shape;829;p28"/>
          <p:cNvSpPr/>
          <p:nvPr/>
        </p:nvSpPr>
        <p:spPr>
          <a:xfrm>
            <a:off x="7641550" y="3743525"/>
            <a:ext cx="2242267" cy="2368596"/>
          </a:xfrm>
          <a:custGeom>
            <a:avLst/>
            <a:gdLst/>
            <a:ahLst/>
            <a:cxnLst/>
            <a:rect l="l" t="t" r="r" b="b"/>
            <a:pathLst>
              <a:path w="47551" h="50230" extrusionOk="0">
                <a:moveTo>
                  <a:pt x="25925" y="1"/>
                </a:moveTo>
                <a:cubicBezTo>
                  <a:pt x="25127" y="1"/>
                  <a:pt x="24330" y="43"/>
                  <a:pt x="23539" y="126"/>
                </a:cubicBezTo>
                <a:cubicBezTo>
                  <a:pt x="18305" y="678"/>
                  <a:pt x="13334" y="2914"/>
                  <a:pt x="8916" y="5807"/>
                </a:cubicBezTo>
                <a:cubicBezTo>
                  <a:pt x="7916" y="6490"/>
                  <a:pt x="6943" y="7174"/>
                  <a:pt x="5996" y="7937"/>
                </a:cubicBezTo>
                <a:cubicBezTo>
                  <a:pt x="3314" y="10120"/>
                  <a:pt x="0" y="12986"/>
                  <a:pt x="473" y="16826"/>
                </a:cubicBezTo>
                <a:cubicBezTo>
                  <a:pt x="1683" y="26557"/>
                  <a:pt x="7154" y="35210"/>
                  <a:pt x="13334" y="42837"/>
                </a:cubicBezTo>
                <a:cubicBezTo>
                  <a:pt x="15228" y="45151"/>
                  <a:pt x="17279" y="47492"/>
                  <a:pt x="19935" y="48860"/>
                </a:cubicBezTo>
                <a:cubicBezTo>
                  <a:pt x="21775" y="49806"/>
                  <a:pt x="23800" y="50229"/>
                  <a:pt x="25853" y="50229"/>
                </a:cubicBezTo>
                <a:cubicBezTo>
                  <a:pt x="28819" y="50229"/>
                  <a:pt x="31842" y="49347"/>
                  <a:pt x="34453" y="47886"/>
                </a:cubicBezTo>
                <a:cubicBezTo>
                  <a:pt x="40002" y="44783"/>
                  <a:pt x="44053" y="39260"/>
                  <a:pt x="45788" y="33132"/>
                </a:cubicBezTo>
                <a:cubicBezTo>
                  <a:pt x="47551" y="27004"/>
                  <a:pt x="47077" y="20350"/>
                  <a:pt x="44973" y="14328"/>
                </a:cubicBezTo>
                <a:cubicBezTo>
                  <a:pt x="43606" y="10488"/>
                  <a:pt x="41554" y="6806"/>
                  <a:pt x="38424" y="4202"/>
                </a:cubicBezTo>
                <a:cubicBezTo>
                  <a:pt x="34961" y="1342"/>
                  <a:pt x="30434" y="1"/>
                  <a:pt x="259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rot="-2165365" flipH="1">
            <a:off x="8163186" y="-1098561"/>
            <a:ext cx="1575276" cy="3509193"/>
          </a:xfrm>
          <a:custGeom>
            <a:avLst/>
            <a:gdLst/>
            <a:ahLst/>
            <a:cxnLst/>
            <a:rect l="l" t="t" r="r" b="b"/>
            <a:pathLst>
              <a:path w="16544" h="36852" extrusionOk="0">
                <a:moveTo>
                  <a:pt x="9452" y="0"/>
                </a:moveTo>
                <a:cubicBezTo>
                  <a:pt x="9431" y="0"/>
                  <a:pt x="9411" y="1"/>
                  <a:pt x="9390" y="1"/>
                </a:cubicBezTo>
                <a:cubicBezTo>
                  <a:pt x="7733" y="54"/>
                  <a:pt x="6418" y="1316"/>
                  <a:pt x="5471" y="2631"/>
                </a:cubicBezTo>
                <a:cubicBezTo>
                  <a:pt x="2052" y="7391"/>
                  <a:pt x="1342" y="13519"/>
                  <a:pt x="763" y="19331"/>
                </a:cubicBezTo>
                <a:cubicBezTo>
                  <a:pt x="369" y="23197"/>
                  <a:pt x="1" y="27037"/>
                  <a:pt x="132" y="30903"/>
                </a:cubicBezTo>
                <a:cubicBezTo>
                  <a:pt x="158" y="32061"/>
                  <a:pt x="264" y="33244"/>
                  <a:pt x="790" y="34270"/>
                </a:cubicBezTo>
                <a:cubicBezTo>
                  <a:pt x="1648" y="35937"/>
                  <a:pt x="3599" y="36852"/>
                  <a:pt x="5476" y="36852"/>
                </a:cubicBezTo>
                <a:cubicBezTo>
                  <a:pt x="5553" y="36852"/>
                  <a:pt x="5631" y="36850"/>
                  <a:pt x="5708" y="36847"/>
                </a:cubicBezTo>
                <a:cubicBezTo>
                  <a:pt x="7680" y="36742"/>
                  <a:pt x="9495" y="35795"/>
                  <a:pt x="11020" y="34559"/>
                </a:cubicBezTo>
                <a:cubicBezTo>
                  <a:pt x="14124" y="32008"/>
                  <a:pt x="15833" y="28352"/>
                  <a:pt x="16386" y="24434"/>
                </a:cubicBezTo>
                <a:cubicBezTo>
                  <a:pt x="16543" y="23040"/>
                  <a:pt x="16543" y="21620"/>
                  <a:pt x="16412" y="20226"/>
                </a:cubicBezTo>
                <a:cubicBezTo>
                  <a:pt x="16228" y="17990"/>
                  <a:pt x="16149" y="15755"/>
                  <a:pt x="15860" y="13519"/>
                </a:cubicBezTo>
                <a:cubicBezTo>
                  <a:pt x="15518" y="10889"/>
                  <a:pt x="15018" y="8259"/>
                  <a:pt x="14334" y="5655"/>
                </a:cubicBezTo>
                <a:cubicBezTo>
                  <a:pt x="14019" y="4340"/>
                  <a:pt x="13598" y="3025"/>
                  <a:pt x="12809" y="1921"/>
                </a:cubicBezTo>
                <a:cubicBezTo>
                  <a:pt x="12032" y="833"/>
                  <a:pt x="10796" y="0"/>
                  <a:pt x="9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txBox="1">
            <a:spLocks noGrp="1"/>
          </p:cNvSpPr>
          <p:nvPr>
            <p:ph type="title"/>
          </p:nvPr>
        </p:nvSpPr>
        <p:spPr>
          <a:xfrm>
            <a:off x="821863" y="1625600"/>
            <a:ext cx="3802800" cy="129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3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832" name="Google Shape;832;p28"/>
          <p:cNvSpPr txBox="1">
            <a:spLocks noGrp="1"/>
          </p:cNvSpPr>
          <p:nvPr>
            <p:ph type="subTitle" idx="1"/>
          </p:nvPr>
        </p:nvSpPr>
        <p:spPr>
          <a:xfrm>
            <a:off x="1252813" y="2923600"/>
            <a:ext cx="2940900" cy="87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33" name="Google Shape;833;p28"/>
          <p:cNvSpPr txBox="1">
            <a:spLocks noGrp="1"/>
          </p:cNvSpPr>
          <p:nvPr>
            <p:ph type="body" idx="2"/>
          </p:nvPr>
        </p:nvSpPr>
        <p:spPr>
          <a:xfrm>
            <a:off x="4804038" y="1123350"/>
            <a:ext cx="3518100" cy="3201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2"/>
              </a:buClr>
              <a:buSzPts val="1400"/>
              <a:buChar char="●"/>
              <a:defRPr sz="1400"/>
            </a:lvl1pPr>
            <a:lvl2pPr marL="914400" lvl="1" indent="-317500" rtl="0">
              <a:spcBef>
                <a:spcPts val="0"/>
              </a:spcBef>
              <a:spcAft>
                <a:spcPts val="0"/>
              </a:spcAft>
              <a:buClr>
                <a:schemeClr val="lt1"/>
              </a:buClr>
              <a:buSzPts val="1400"/>
              <a:buFont typeface="Actor"/>
              <a:buChar char="○"/>
              <a:defRPr/>
            </a:lvl2pPr>
            <a:lvl3pPr marL="1371600" lvl="2" indent="-317500" rtl="0">
              <a:spcBef>
                <a:spcPts val="0"/>
              </a:spcBef>
              <a:spcAft>
                <a:spcPts val="0"/>
              </a:spcAft>
              <a:buClr>
                <a:schemeClr val="lt1"/>
              </a:buClr>
              <a:buSzPts val="1400"/>
              <a:buFont typeface="Actor"/>
              <a:buChar char="■"/>
              <a:defRPr/>
            </a:lvl3pPr>
            <a:lvl4pPr marL="1828800" lvl="3" indent="-317500" rtl="0">
              <a:spcBef>
                <a:spcPts val="0"/>
              </a:spcBef>
              <a:spcAft>
                <a:spcPts val="0"/>
              </a:spcAft>
              <a:buClr>
                <a:schemeClr val="lt1"/>
              </a:buClr>
              <a:buSzPts val="1400"/>
              <a:buFont typeface="Actor"/>
              <a:buChar char="●"/>
              <a:defRPr/>
            </a:lvl4pPr>
            <a:lvl5pPr marL="2286000" lvl="4" indent="-317500" rtl="0">
              <a:spcBef>
                <a:spcPts val="0"/>
              </a:spcBef>
              <a:spcAft>
                <a:spcPts val="0"/>
              </a:spcAft>
              <a:buClr>
                <a:schemeClr val="lt1"/>
              </a:buClr>
              <a:buSzPts val="1400"/>
              <a:buFont typeface="Actor"/>
              <a:buChar char="○"/>
              <a:defRPr/>
            </a:lvl5pPr>
            <a:lvl6pPr marL="2743200" lvl="5" indent="-317500" rtl="0">
              <a:spcBef>
                <a:spcPts val="0"/>
              </a:spcBef>
              <a:spcAft>
                <a:spcPts val="0"/>
              </a:spcAft>
              <a:buClr>
                <a:schemeClr val="lt1"/>
              </a:buClr>
              <a:buSzPts val="1400"/>
              <a:buFont typeface="Actor"/>
              <a:buChar char="■"/>
              <a:defRPr/>
            </a:lvl6pPr>
            <a:lvl7pPr marL="3200400" lvl="6" indent="-317500" rtl="0">
              <a:spcBef>
                <a:spcPts val="0"/>
              </a:spcBef>
              <a:spcAft>
                <a:spcPts val="0"/>
              </a:spcAft>
              <a:buClr>
                <a:schemeClr val="lt1"/>
              </a:buClr>
              <a:buSzPts val="1400"/>
              <a:buFont typeface="Actor"/>
              <a:buChar char="●"/>
              <a:defRPr/>
            </a:lvl7pPr>
            <a:lvl8pPr marL="3657600" lvl="7" indent="-317500" rtl="0">
              <a:spcBef>
                <a:spcPts val="0"/>
              </a:spcBef>
              <a:spcAft>
                <a:spcPts val="0"/>
              </a:spcAft>
              <a:buClr>
                <a:schemeClr val="lt1"/>
              </a:buClr>
              <a:buSzPts val="1400"/>
              <a:buFont typeface="Actor"/>
              <a:buChar char="○"/>
              <a:defRPr/>
            </a:lvl8pPr>
            <a:lvl9pPr marL="4114800" lvl="8" indent="-317500" rtl="0">
              <a:spcBef>
                <a:spcPts val="0"/>
              </a:spcBef>
              <a:spcAft>
                <a:spcPts val="0"/>
              </a:spcAft>
              <a:buClr>
                <a:schemeClr val="lt1"/>
              </a:buClr>
              <a:buSzPts val="1400"/>
              <a:buFont typeface="Actor"/>
              <a:buChar char="■"/>
              <a:defRPr/>
            </a:lvl9pPr>
          </a:lstStyle>
          <a:p>
            <a:endParaRPr/>
          </a:p>
        </p:txBody>
      </p:sp>
      <p:sp>
        <p:nvSpPr>
          <p:cNvPr id="834" name="Google Shape;834;p28"/>
          <p:cNvSpPr/>
          <p:nvPr/>
        </p:nvSpPr>
        <p:spPr>
          <a:xfrm rot="6502417">
            <a:off x="-136934" y="-1104777"/>
            <a:ext cx="1708737" cy="2687315"/>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rot="-449675" flipH="1">
            <a:off x="6384976" y="4172664"/>
            <a:ext cx="3021773" cy="2054064"/>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rot="-2861849">
            <a:off x="-455605" y="3745636"/>
            <a:ext cx="2213877" cy="248657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28"/>
          <p:cNvGrpSpPr/>
          <p:nvPr/>
        </p:nvGrpSpPr>
        <p:grpSpPr>
          <a:xfrm rot="5017486">
            <a:off x="6375955" y="-821037"/>
            <a:ext cx="374298" cy="3366039"/>
            <a:chOff x="8346443" y="1270213"/>
            <a:chExt cx="339835" cy="3056115"/>
          </a:xfrm>
        </p:grpSpPr>
        <p:sp>
          <p:nvSpPr>
            <p:cNvPr id="838" name="Google Shape;838;p28"/>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28"/>
          <p:cNvSpPr/>
          <p:nvPr/>
        </p:nvSpPr>
        <p:spPr>
          <a:xfrm rot="-1879374">
            <a:off x="1617181" y="565440"/>
            <a:ext cx="529117" cy="593080"/>
          </a:xfrm>
          <a:custGeom>
            <a:avLst/>
            <a:gdLst/>
            <a:ahLst/>
            <a:cxnLst/>
            <a:rect l="l" t="t" r="r" b="b"/>
            <a:pathLst>
              <a:path w="6550" h="7342" extrusionOk="0">
                <a:moveTo>
                  <a:pt x="2037" y="1"/>
                </a:moveTo>
                <a:cubicBezTo>
                  <a:pt x="1814" y="1"/>
                  <a:pt x="1591" y="30"/>
                  <a:pt x="1368" y="101"/>
                </a:cubicBezTo>
                <a:cubicBezTo>
                  <a:pt x="553" y="364"/>
                  <a:pt x="53" y="1232"/>
                  <a:pt x="1" y="2074"/>
                </a:cubicBezTo>
                <a:cubicBezTo>
                  <a:pt x="1" y="2942"/>
                  <a:pt x="185" y="3783"/>
                  <a:pt x="579" y="4546"/>
                </a:cubicBezTo>
                <a:cubicBezTo>
                  <a:pt x="869" y="5335"/>
                  <a:pt x="1342" y="6045"/>
                  <a:pt x="1921" y="6623"/>
                </a:cubicBezTo>
                <a:cubicBezTo>
                  <a:pt x="2392" y="7094"/>
                  <a:pt x="3021" y="7342"/>
                  <a:pt x="3662" y="7342"/>
                </a:cubicBezTo>
                <a:cubicBezTo>
                  <a:pt x="3845" y="7342"/>
                  <a:pt x="4028" y="7322"/>
                  <a:pt x="4209" y="7281"/>
                </a:cubicBezTo>
                <a:cubicBezTo>
                  <a:pt x="4761" y="7097"/>
                  <a:pt x="5235" y="6755"/>
                  <a:pt x="5603" y="6308"/>
                </a:cubicBezTo>
                <a:cubicBezTo>
                  <a:pt x="5945" y="5913"/>
                  <a:pt x="6234" y="5466"/>
                  <a:pt x="6392" y="4967"/>
                </a:cubicBezTo>
                <a:cubicBezTo>
                  <a:pt x="6550" y="4204"/>
                  <a:pt x="6444" y="3389"/>
                  <a:pt x="6076" y="2705"/>
                </a:cubicBezTo>
                <a:cubicBezTo>
                  <a:pt x="5708" y="2100"/>
                  <a:pt x="5313" y="1521"/>
                  <a:pt x="4866" y="969"/>
                </a:cubicBezTo>
                <a:cubicBezTo>
                  <a:pt x="4498" y="469"/>
                  <a:pt x="3920" y="417"/>
                  <a:pt x="3341" y="233"/>
                </a:cubicBezTo>
                <a:cubicBezTo>
                  <a:pt x="2906" y="111"/>
                  <a:pt x="2472" y="1"/>
                  <a:pt x="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rot="-1879374">
            <a:off x="2224948" y="465266"/>
            <a:ext cx="399463" cy="415447"/>
          </a:xfrm>
          <a:custGeom>
            <a:avLst/>
            <a:gdLst/>
            <a:ahLst/>
            <a:cxnLst/>
            <a:rect l="l" t="t" r="r" b="b"/>
            <a:pathLst>
              <a:path w="4945" h="5143" extrusionOk="0">
                <a:moveTo>
                  <a:pt x="2254" y="1"/>
                </a:moveTo>
                <a:cubicBezTo>
                  <a:pt x="1917" y="1"/>
                  <a:pt x="1572" y="122"/>
                  <a:pt x="1237" y="412"/>
                </a:cubicBezTo>
                <a:cubicBezTo>
                  <a:pt x="684" y="886"/>
                  <a:pt x="290" y="1517"/>
                  <a:pt x="106" y="2227"/>
                </a:cubicBezTo>
                <a:cubicBezTo>
                  <a:pt x="0" y="2884"/>
                  <a:pt x="211" y="3568"/>
                  <a:pt x="711" y="4042"/>
                </a:cubicBezTo>
                <a:cubicBezTo>
                  <a:pt x="1184" y="4515"/>
                  <a:pt x="1789" y="4857"/>
                  <a:pt x="2446" y="5015"/>
                </a:cubicBezTo>
                <a:cubicBezTo>
                  <a:pt x="2713" y="5089"/>
                  <a:pt x="3009" y="5142"/>
                  <a:pt x="3297" y="5142"/>
                </a:cubicBezTo>
                <a:cubicBezTo>
                  <a:pt x="3721" y="5142"/>
                  <a:pt x="4127" y="5028"/>
                  <a:pt x="4393" y="4699"/>
                </a:cubicBezTo>
                <a:cubicBezTo>
                  <a:pt x="4524" y="4541"/>
                  <a:pt x="4603" y="4331"/>
                  <a:pt x="4656" y="4121"/>
                </a:cubicBezTo>
                <a:cubicBezTo>
                  <a:pt x="4945" y="3042"/>
                  <a:pt x="4682" y="1859"/>
                  <a:pt x="3972" y="991"/>
                </a:cubicBezTo>
                <a:cubicBezTo>
                  <a:pt x="3506" y="439"/>
                  <a:pt x="289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 name="Google Shape;857;p28"/>
          <p:cNvGrpSpPr/>
          <p:nvPr/>
        </p:nvGrpSpPr>
        <p:grpSpPr>
          <a:xfrm rot="-4902178">
            <a:off x="1885913" y="3109218"/>
            <a:ext cx="360297" cy="2462142"/>
            <a:chOff x="11647063" y="2882548"/>
            <a:chExt cx="360309" cy="2462225"/>
          </a:xfrm>
        </p:grpSpPr>
        <p:sp>
          <p:nvSpPr>
            <p:cNvPr id="858" name="Google Shape;858;p28"/>
            <p:cNvSpPr/>
            <p:nvPr/>
          </p:nvSpPr>
          <p:spPr>
            <a:xfrm rot="10800000" flipH="1">
              <a:off x="11840275" y="2882548"/>
              <a:ext cx="126551" cy="9553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rot="10800000" flipH="1">
              <a:off x="11704301" y="3176014"/>
              <a:ext cx="152768" cy="112224"/>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rot="10800000" flipH="1">
              <a:off x="11783037" y="3426482"/>
              <a:ext cx="78834" cy="9317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rot="10800000" flipH="1">
              <a:off x="11711467" y="3891764"/>
              <a:ext cx="138526" cy="112224"/>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rot="10800000" flipH="1">
              <a:off x="11806894" y="4235310"/>
              <a:ext cx="57333" cy="57337"/>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rot="10800000" flipH="1">
              <a:off x="11761539" y="4481058"/>
              <a:ext cx="119384" cy="88364"/>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rot="10800000" flipH="1">
              <a:off x="11647063" y="4710116"/>
              <a:ext cx="128910" cy="97890"/>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rot="10800000" flipH="1">
              <a:off x="11885629" y="4669475"/>
              <a:ext cx="121743" cy="97980"/>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rot="10800000" flipH="1">
              <a:off x="11842724" y="4872318"/>
              <a:ext cx="95526" cy="76479"/>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rot="10800000" flipH="1">
              <a:off x="11845082" y="5246884"/>
              <a:ext cx="119384" cy="97890"/>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
          <p:cNvSpPr txBox="1">
            <a:spLocks noGrp="1"/>
          </p:cNvSpPr>
          <p:nvPr>
            <p:ph type="title"/>
          </p:nvPr>
        </p:nvSpPr>
        <p:spPr>
          <a:xfrm>
            <a:off x="717425" y="2604900"/>
            <a:ext cx="3521400" cy="111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1" name="Google Shape;41;p3"/>
          <p:cNvSpPr txBox="1">
            <a:spLocks noGrp="1"/>
          </p:cNvSpPr>
          <p:nvPr>
            <p:ph type="title" idx="2" hasCustomPrompt="1"/>
          </p:nvPr>
        </p:nvSpPr>
        <p:spPr>
          <a:xfrm>
            <a:off x="731215" y="797782"/>
            <a:ext cx="1880400" cy="156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 name="Google Shape;42;p3"/>
          <p:cNvSpPr txBox="1">
            <a:spLocks noGrp="1"/>
          </p:cNvSpPr>
          <p:nvPr>
            <p:ph type="subTitle" idx="1"/>
          </p:nvPr>
        </p:nvSpPr>
        <p:spPr>
          <a:xfrm>
            <a:off x="717425" y="3780282"/>
            <a:ext cx="3966300" cy="30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
          <p:cNvSpPr/>
          <p:nvPr/>
        </p:nvSpPr>
        <p:spPr>
          <a:xfrm rot="-1586470">
            <a:off x="7854435" y="-257504"/>
            <a:ext cx="1637191" cy="183892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rot="3203257">
            <a:off x="3445009" y="473472"/>
            <a:ext cx="883388" cy="2076827"/>
            <a:chOff x="8884661" y="1969535"/>
            <a:chExt cx="415301" cy="976365"/>
          </a:xfrm>
        </p:grpSpPr>
        <p:sp>
          <p:nvSpPr>
            <p:cNvPr id="45" name="Google Shape;45;p3"/>
            <p:cNvSpPr/>
            <p:nvPr/>
          </p:nvSpPr>
          <p:spPr>
            <a:xfrm>
              <a:off x="8971042" y="2269564"/>
              <a:ext cx="61288" cy="46867"/>
            </a:xfrm>
            <a:custGeom>
              <a:avLst/>
              <a:gdLst/>
              <a:ahLst/>
              <a:cxnLst/>
              <a:rect l="l" t="t" r="r" b="b"/>
              <a:pathLst>
                <a:path w="1343" h="1027" extrusionOk="0">
                  <a:moveTo>
                    <a:pt x="685" y="0"/>
                  </a:moveTo>
                  <a:cubicBezTo>
                    <a:pt x="1" y="0"/>
                    <a:pt x="1" y="1026"/>
                    <a:pt x="685" y="1026"/>
                  </a:cubicBezTo>
                  <a:cubicBezTo>
                    <a:pt x="1342" y="1026"/>
                    <a:pt x="1342"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9008278" y="2381180"/>
              <a:ext cx="56450" cy="45635"/>
            </a:xfrm>
            <a:custGeom>
              <a:avLst/>
              <a:gdLst/>
              <a:ahLst/>
              <a:cxnLst/>
              <a:rect l="l" t="t" r="r" b="b"/>
              <a:pathLst>
                <a:path w="1237" h="1000" extrusionOk="0">
                  <a:moveTo>
                    <a:pt x="605" y="0"/>
                  </a:moveTo>
                  <a:cubicBezTo>
                    <a:pt x="0" y="53"/>
                    <a:pt x="0" y="947"/>
                    <a:pt x="605" y="1000"/>
                  </a:cubicBezTo>
                  <a:cubicBezTo>
                    <a:pt x="1236" y="947"/>
                    <a:pt x="1236"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9128290" y="2342758"/>
              <a:ext cx="51659" cy="38470"/>
            </a:xfrm>
            <a:custGeom>
              <a:avLst/>
              <a:gdLst/>
              <a:ahLst/>
              <a:cxnLst/>
              <a:rect l="l" t="t" r="r" b="b"/>
              <a:pathLst>
                <a:path w="1132" h="843" extrusionOk="0">
                  <a:moveTo>
                    <a:pt x="552" y="1"/>
                  </a:moveTo>
                  <a:cubicBezTo>
                    <a:pt x="0" y="1"/>
                    <a:pt x="0" y="842"/>
                    <a:pt x="552" y="842"/>
                  </a:cubicBezTo>
                  <a:cubicBezTo>
                    <a:pt x="1131" y="842"/>
                    <a:pt x="1131"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9045468" y="2502926"/>
              <a:ext cx="58869" cy="51111"/>
            </a:xfrm>
            <a:custGeom>
              <a:avLst/>
              <a:gdLst/>
              <a:ahLst/>
              <a:cxnLst/>
              <a:rect l="l" t="t" r="r" b="b"/>
              <a:pathLst>
                <a:path w="1290" h="1120" extrusionOk="0">
                  <a:moveTo>
                    <a:pt x="561" y="0"/>
                  </a:moveTo>
                  <a:cubicBezTo>
                    <a:pt x="276" y="0"/>
                    <a:pt x="0" y="230"/>
                    <a:pt x="0" y="567"/>
                  </a:cubicBezTo>
                  <a:cubicBezTo>
                    <a:pt x="0" y="857"/>
                    <a:pt x="237" y="1120"/>
                    <a:pt x="553" y="1120"/>
                  </a:cubicBezTo>
                  <a:cubicBezTo>
                    <a:pt x="1052" y="1120"/>
                    <a:pt x="1289" y="515"/>
                    <a:pt x="947" y="173"/>
                  </a:cubicBezTo>
                  <a:cubicBezTo>
                    <a:pt x="836" y="53"/>
                    <a:pt x="698"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9037072" y="2695127"/>
              <a:ext cx="79268" cy="67722"/>
            </a:xfrm>
            <a:custGeom>
              <a:avLst/>
              <a:gdLst/>
              <a:ahLst/>
              <a:cxnLst/>
              <a:rect l="l" t="t" r="r" b="b"/>
              <a:pathLst>
                <a:path w="1737" h="1484" extrusionOk="0">
                  <a:moveTo>
                    <a:pt x="744" y="1"/>
                  </a:moveTo>
                  <a:cubicBezTo>
                    <a:pt x="363" y="1"/>
                    <a:pt x="0" y="302"/>
                    <a:pt x="0" y="747"/>
                  </a:cubicBezTo>
                  <a:cubicBezTo>
                    <a:pt x="0" y="1142"/>
                    <a:pt x="342" y="1484"/>
                    <a:pt x="737" y="1484"/>
                  </a:cubicBezTo>
                  <a:cubicBezTo>
                    <a:pt x="1394" y="1484"/>
                    <a:pt x="1736" y="695"/>
                    <a:pt x="1263" y="221"/>
                  </a:cubicBezTo>
                  <a:cubicBezTo>
                    <a:pt x="1110" y="69"/>
                    <a:pt x="925"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9123453" y="2605598"/>
              <a:ext cx="46867" cy="38470"/>
            </a:xfrm>
            <a:custGeom>
              <a:avLst/>
              <a:gdLst/>
              <a:ahLst/>
              <a:cxnLst/>
              <a:rect l="l" t="t" r="r" b="b"/>
              <a:pathLst>
                <a:path w="1027" h="843" extrusionOk="0">
                  <a:moveTo>
                    <a:pt x="527" y="0"/>
                  </a:moveTo>
                  <a:cubicBezTo>
                    <a:pt x="1" y="53"/>
                    <a:pt x="1" y="816"/>
                    <a:pt x="527" y="842"/>
                  </a:cubicBezTo>
                  <a:cubicBezTo>
                    <a:pt x="1027" y="816"/>
                    <a:pt x="1027"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884661" y="2464002"/>
              <a:ext cx="54032" cy="45635"/>
            </a:xfrm>
            <a:custGeom>
              <a:avLst/>
              <a:gdLst/>
              <a:ahLst/>
              <a:cxnLst/>
              <a:rect l="l" t="t" r="r" b="b"/>
              <a:pathLst>
                <a:path w="1184" h="1000" extrusionOk="0">
                  <a:moveTo>
                    <a:pt x="605" y="0"/>
                  </a:moveTo>
                  <a:cubicBezTo>
                    <a:pt x="0" y="79"/>
                    <a:pt x="0" y="921"/>
                    <a:pt x="605" y="999"/>
                  </a:cubicBezTo>
                  <a:cubicBezTo>
                    <a:pt x="1184" y="921"/>
                    <a:pt x="1184" y="79"/>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48688" y="2493982"/>
              <a:ext cx="51659" cy="40843"/>
            </a:xfrm>
            <a:custGeom>
              <a:avLst/>
              <a:gdLst/>
              <a:ahLst/>
              <a:cxnLst/>
              <a:rect l="l" t="t" r="r" b="b"/>
              <a:pathLst>
                <a:path w="1132" h="895" extrusionOk="0">
                  <a:moveTo>
                    <a:pt x="579" y="1"/>
                  </a:moveTo>
                  <a:cubicBezTo>
                    <a:pt x="0" y="53"/>
                    <a:pt x="0" y="868"/>
                    <a:pt x="579" y="895"/>
                  </a:cubicBezTo>
                  <a:cubicBezTo>
                    <a:pt x="1131" y="868"/>
                    <a:pt x="1131"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9068284" y="2229956"/>
              <a:ext cx="60056" cy="44448"/>
            </a:xfrm>
            <a:custGeom>
              <a:avLst/>
              <a:gdLst/>
              <a:ahLst/>
              <a:cxnLst/>
              <a:rect l="l" t="t" r="r" b="b"/>
              <a:pathLst>
                <a:path w="1316" h="974" extrusionOk="0">
                  <a:moveTo>
                    <a:pt x="683" y="0"/>
                  </a:moveTo>
                  <a:cubicBezTo>
                    <a:pt x="675" y="0"/>
                    <a:pt x="666" y="0"/>
                    <a:pt x="658" y="1"/>
                  </a:cubicBezTo>
                  <a:cubicBezTo>
                    <a:pt x="0" y="1"/>
                    <a:pt x="0" y="974"/>
                    <a:pt x="658" y="974"/>
                  </a:cubicBezTo>
                  <a:cubicBezTo>
                    <a:pt x="1307" y="974"/>
                    <a:pt x="1315"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9164294" y="2197557"/>
              <a:ext cx="48054" cy="38470"/>
            </a:xfrm>
            <a:custGeom>
              <a:avLst/>
              <a:gdLst/>
              <a:ahLst/>
              <a:cxnLst/>
              <a:rect l="l" t="t" r="r" b="b"/>
              <a:pathLst>
                <a:path w="1053" h="843" extrusionOk="0">
                  <a:moveTo>
                    <a:pt x="526" y="0"/>
                  </a:moveTo>
                  <a:cubicBezTo>
                    <a:pt x="0" y="53"/>
                    <a:pt x="0" y="816"/>
                    <a:pt x="526" y="842"/>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9087450" y="2112362"/>
              <a:ext cx="50472" cy="44448"/>
            </a:xfrm>
            <a:custGeom>
              <a:avLst/>
              <a:gdLst/>
              <a:ahLst/>
              <a:cxnLst/>
              <a:rect l="l" t="t" r="r" b="b"/>
              <a:pathLst>
                <a:path w="1106" h="974" extrusionOk="0">
                  <a:moveTo>
                    <a:pt x="553" y="0"/>
                  </a:moveTo>
                  <a:cubicBezTo>
                    <a:pt x="1" y="79"/>
                    <a:pt x="1" y="894"/>
                    <a:pt x="553" y="973"/>
                  </a:cubicBezTo>
                  <a:cubicBezTo>
                    <a:pt x="1106" y="894"/>
                    <a:pt x="1106" y="7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9238674" y="2322680"/>
              <a:ext cx="61288" cy="60923"/>
            </a:xfrm>
            <a:custGeom>
              <a:avLst/>
              <a:gdLst/>
              <a:ahLst/>
              <a:cxnLst/>
              <a:rect l="l" t="t" r="r" b="b"/>
              <a:pathLst>
                <a:path w="1343" h="1335" extrusionOk="0">
                  <a:moveTo>
                    <a:pt x="606" y="0"/>
                  </a:moveTo>
                  <a:cubicBezTo>
                    <a:pt x="566" y="0"/>
                    <a:pt x="527" y="7"/>
                    <a:pt x="500" y="20"/>
                  </a:cubicBezTo>
                  <a:cubicBezTo>
                    <a:pt x="448" y="20"/>
                    <a:pt x="395" y="20"/>
                    <a:pt x="343" y="46"/>
                  </a:cubicBezTo>
                  <a:cubicBezTo>
                    <a:pt x="264" y="73"/>
                    <a:pt x="211" y="125"/>
                    <a:pt x="159" y="178"/>
                  </a:cubicBezTo>
                  <a:lnTo>
                    <a:pt x="80" y="283"/>
                  </a:lnTo>
                  <a:lnTo>
                    <a:pt x="27" y="414"/>
                  </a:lnTo>
                  <a:cubicBezTo>
                    <a:pt x="1" y="493"/>
                    <a:pt x="1" y="572"/>
                    <a:pt x="27" y="651"/>
                  </a:cubicBezTo>
                  <a:cubicBezTo>
                    <a:pt x="27" y="730"/>
                    <a:pt x="53" y="809"/>
                    <a:pt x="80" y="862"/>
                  </a:cubicBezTo>
                  <a:lnTo>
                    <a:pt x="185" y="1019"/>
                  </a:lnTo>
                  <a:cubicBezTo>
                    <a:pt x="237" y="1125"/>
                    <a:pt x="316" y="1203"/>
                    <a:pt x="422" y="1256"/>
                  </a:cubicBezTo>
                  <a:cubicBezTo>
                    <a:pt x="500" y="1309"/>
                    <a:pt x="606" y="1335"/>
                    <a:pt x="711" y="1335"/>
                  </a:cubicBezTo>
                  <a:lnTo>
                    <a:pt x="895" y="1309"/>
                  </a:lnTo>
                  <a:cubicBezTo>
                    <a:pt x="974" y="1282"/>
                    <a:pt x="1079" y="1230"/>
                    <a:pt x="1158" y="1151"/>
                  </a:cubicBezTo>
                  <a:cubicBezTo>
                    <a:pt x="1263" y="1019"/>
                    <a:pt x="1316" y="888"/>
                    <a:pt x="1342" y="704"/>
                  </a:cubicBezTo>
                  <a:cubicBezTo>
                    <a:pt x="1342" y="599"/>
                    <a:pt x="1316" y="493"/>
                    <a:pt x="1263" y="414"/>
                  </a:cubicBezTo>
                  <a:cubicBezTo>
                    <a:pt x="1184" y="309"/>
                    <a:pt x="1132" y="230"/>
                    <a:pt x="1026" y="178"/>
                  </a:cubicBezTo>
                  <a:lnTo>
                    <a:pt x="869" y="73"/>
                  </a:lnTo>
                  <a:lnTo>
                    <a:pt x="711" y="20"/>
                  </a:lnTo>
                  <a:cubicBezTo>
                    <a:pt x="685" y="7"/>
                    <a:pt x="645"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9071889" y="2866019"/>
              <a:ext cx="54032" cy="44448"/>
            </a:xfrm>
            <a:custGeom>
              <a:avLst/>
              <a:gdLst/>
              <a:ahLst/>
              <a:cxnLst/>
              <a:rect l="l" t="t" r="r" b="b"/>
              <a:pathLst>
                <a:path w="1184" h="974" extrusionOk="0">
                  <a:moveTo>
                    <a:pt x="579" y="1"/>
                  </a:moveTo>
                  <a:cubicBezTo>
                    <a:pt x="0" y="53"/>
                    <a:pt x="0" y="921"/>
                    <a:pt x="579" y="974"/>
                  </a:cubicBezTo>
                  <a:cubicBezTo>
                    <a:pt x="1184" y="921"/>
                    <a:pt x="1184"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9203414" y="2900265"/>
              <a:ext cx="60056" cy="45635"/>
            </a:xfrm>
            <a:custGeom>
              <a:avLst/>
              <a:gdLst/>
              <a:ahLst/>
              <a:cxnLst/>
              <a:rect l="l" t="t" r="r" b="b"/>
              <a:pathLst>
                <a:path w="1316" h="1000" extrusionOk="0">
                  <a:moveTo>
                    <a:pt x="658" y="0"/>
                  </a:moveTo>
                  <a:cubicBezTo>
                    <a:pt x="0" y="0"/>
                    <a:pt x="0" y="1000"/>
                    <a:pt x="658" y="1000"/>
                  </a:cubicBezTo>
                  <a:cubicBezTo>
                    <a:pt x="1315" y="1000"/>
                    <a:pt x="1315"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9197879" y="2107571"/>
              <a:ext cx="50472" cy="38425"/>
            </a:xfrm>
            <a:custGeom>
              <a:avLst/>
              <a:gdLst/>
              <a:ahLst/>
              <a:cxnLst/>
              <a:rect l="l" t="t" r="r" b="b"/>
              <a:pathLst>
                <a:path w="1106" h="842" extrusionOk="0">
                  <a:moveTo>
                    <a:pt x="553" y="0"/>
                  </a:moveTo>
                  <a:cubicBezTo>
                    <a:pt x="1" y="0"/>
                    <a:pt x="1" y="842"/>
                    <a:pt x="553" y="842"/>
                  </a:cubicBezTo>
                  <a:cubicBezTo>
                    <a:pt x="1105" y="842"/>
                    <a:pt x="110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9095891" y="1969535"/>
              <a:ext cx="46822" cy="38470"/>
            </a:xfrm>
            <a:custGeom>
              <a:avLst/>
              <a:gdLst/>
              <a:ahLst/>
              <a:cxnLst/>
              <a:rect l="l" t="t" r="r" b="b"/>
              <a:pathLst>
                <a:path w="1026" h="843" extrusionOk="0">
                  <a:moveTo>
                    <a:pt x="526" y="1"/>
                  </a:moveTo>
                  <a:cubicBezTo>
                    <a:pt x="0" y="53"/>
                    <a:pt x="0" y="790"/>
                    <a:pt x="526" y="842"/>
                  </a:cubicBezTo>
                  <a:cubicBezTo>
                    <a:pt x="1026" y="790"/>
                    <a:pt x="1026" y="53"/>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3"/>
          <p:cNvSpPr/>
          <p:nvPr/>
        </p:nvSpPr>
        <p:spPr>
          <a:xfrm rot="2700000">
            <a:off x="-196958" y="4120547"/>
            <a:ext cx="2595188" cy="2728556"/>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3"/>
          <p:cNvGrpSpPr/>
          <p:nvPr/>
        </p:nvGrpSpPr>
        <p:grpSpPr>
          <a:xfrm>
            <a:off x="7097466" y="3719281"/>
            <a:ext cx="2171635" cy="1029931"/>
            <a:chOff x="7097466" y="3719281"/>
            <a:chExt cx="2171635" cy="1029931"/>
          </a:xfrm>
        </p:grpSpPr>
        <p:sp>
          <p:nvSpPr>
            <p:cNvPr id="63" name="Google Shape;63;p3"/>
            <p:cNvSpPr/>
            <p:nvPr/>
          </p:nvSpPr>
          <p:spPr>
            <a:xfrm flipH="1">
              <a:off x="7123735"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7127613"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709746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6">
  <p:cSld name="CUSTOM_4_1_1_1_1_1_1">
    <p:spTree>
      <p:nvGrpSpPr>
        <p:cNvPr id="1" name="Shape 991"/>
        <p:cNvGrpSpPr/>
        <p:nvPr/>
      </p:nvGrpSpPr>
      <p:grpSpPr>
        <a:xfrm>
          <a:off x="0" y="0"/>
          <a:ext cx="0" cy="0"/>
          <a:chOff x="0" y="0"/>
          <a:chExt cx="0" cy="0"/>
        </a:xfrm>
      </p:grpSpPr>
      <p:sp>
        <p:nvSpPr>
          <p:cNvPr id="992" name="Google Shape;992;p34"/>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3" name="Google Shape;993;p34"/>
          <p:cNvSpPr/>
          <p:nvPr/>
        </p:nvSpPr>
        <p:spPr>
          <a:xfrm>
            <a:off x="8250813" y="2951275"/>
            <a:ext cx="2242267" cy="2368596"/>
          </a:xfrm>
          <a:custGeom>
            <a:avLst/>
            <a:gdLst/>
            <a:ahLst/>
            <a:cxnLst/>
            <a:rect l="l" t="t" r="r" b="b"/>
            <a:pathLst>
              <a:path w="47551" h="50230" extrusionOk="0">
                <a:moveTo>
                  <a:pt x="25925" y="1"/>
                </a:moveTo>
                <a:cubicBezTo>
                  <a:pt x="25127" y="1"/>
                  <a:pt x="24330" y="43"/>
                  <a:pt x="23539" y="126"/>
                </a:cubicBezTo>
                <a:cubicBezTo>
                  <a:pt x="18305" y="678"/>
                  <a:pt x="13334" y="2914"/>
                  <a:pt x="8916" y="5807"/>
                </a:cubicBezTo>
                <a:cubicBezTo>
                  <a:pt x="7916" y="6490"/>
                  <a:pt x="6943" y="7174"/>
                  <a:pt x="5996" y="7937"/>
                </a:cubicBezTo>
                <a:cubicBezTo>
                  <a:pt x="3314" y="10120"/>
                  <a:pt x="0" y="12986"/>
                  <a:pt x="473" y="16826"/>
                </a:cubicBezTo>
                <a:cubicBezTo>
                  <a:pt x="1683" y="26557"/>
                  <a:pt x="7154" y="35210"/>
                  <a:pt x="13334" y="42837"/>
                </a:cubicBezTo>
                <a:cubicBezTo>
                  <a:pt x="15228" y="45151"/>
                  <a:pt x="17279" y="47492"/>
                  <a:pt x="19935" y="48860"/>
                </a:cubicBezTo>
                <a:cubicBezTo>
                  <a:pt x="21775" y="49806"/>
                  <a:pt x="23800" y="50229"/>
                  <a:pt x="25853" y="50229"/>
                </a:cubicBezTo>
                <a:cubicBezTo>
                  <a:pt x="28819" y="50229"/>
                  <a:pt x="31842" y="49347"/>
                  <a:pt x="34453" y="47886"/>
                </a:cubicBezTo>
                <a:cubicBezTo>
                  <a:pt x="40002" y="44783"/>
                  <a:pt x="44053" y="39260"/>
                  <a:pt x="45788" y="33132"/>
                </a:cubicBezTo>
                <a:cubicBezTo>
                  <a:pt x="47551" y="27004"/>
                  <a:pt x="47077" y="20350"/>
                  <a:pt x="44973" y="14328"/>
                </a:cubicBezTo>
                <a:cubicBezTo>
                  <a:pt x="43606" y="10488"/>
                  <a:pt x="41554" y="6806"/>
                  <a:pt x="38424" y="4202"/>
                </a:cubicBezTo>
                <a:cubicBezTo>
                  <a:pt x="34961" y="1342"/>
                  <a:pt x="30434" y="1"/>
                  <a:pt x="25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rot="191565">
            <a:off x="-545934" y="1260491"/>
            <a:ext cx="1667511" cy="1753205"/>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34"/>
          <p:cNvGrpSpPr/>
          <p:nvPr/>
        </p:nvGrpSpPr>
        <p:grpSpPr>
          <a:xfrm>
            <a:off x="230497" y="1322847"/>
            <a:ext cx="1665476" cy="787748"/>
            <a:chOff x="-2329128" y="-1209653"/>
            <a:chExt cx="1665476" cy="787748"/>
          </a:xfrm>
        </p:grpSpPr>
        <p:sp>
          <p:nvSpPr>
            <p:cNvPr id="996" name="Google Shape;996;p34"/>
            <p:cNvSpPr/>
            <p:nvPr/>
          </p:nvSpPr>
          <p:spPr>
            <a:xfrm rot="-2700000">
              <a:off x="-2120319" y="-611895"/>
              <a:ext cx="88665" cy="65113"/>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rot="-2700000">
              <a:off x="-2315428" y="-582053"/>
              <a:ext cx="101628" cy="80847"/>
            </a:xfrm>
            <a:custGeom>
              <a:avLst/>
              <a:gdLst/>
              <a:ahLst/>
              <a:cxnLst/>
              <a:rect l="l" t="t" r="r" b="b"/>
              <a:pathLst>
                <a:path w="1027" h="817" extrusionOk="0">
                  <a:moveTo>
                    <a:pt x="527" y="1"/>
                  </a:moveTo>
                  <a:cubicBezTo>
                    <a:pt x="1" y="27"/>
                    <a:pt x="1" y="764"/>
                    <a:pt x="527" y="816"/>
                  </a:cubicBezTo>
                  <a:cubicBezTo>
                    <a:pt x="1026" y="764"/>
                    <a:pt x="1026" y="27"/>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rot="-2700000">
              <a:off x="-741376" y="-1195806"/>
              <a:ext cx="65113" cy="62639"/>
            </a:xfrm>
            <a:custGeom>
              <a:avLst/>
              <a:gdLst/>
              <a:ahLst/>
              <a:cxnLst/>
              <a:rect l="l" t="t" r="r" b="b"/>
              <a:pathLst>
                <a:path w="658" h="633" extrusionOk="0">
                  <a:moveTo>
                    <a:pt x="316" y="1"/>
                  </a:moveTo>
                  <a:cubicBezTo>
                    <a:pt x="0" y="80"/>
                    <a:pt x="0" y="553"/>
                    <a:pt x="316" y="632"/>
                  </a:cubicBezTo>
                  <a:cubicBezTo>
                    <a:pt x="658" y="553"/>
                    <a:pt x="658" y="80"/>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rot="-2700000">
              <a:off x="-950483" y="-1116330"/>
              <a:ext cx="85993" cy="72931"/>
            </a:xfrm>
            <a:custGeom>
              <a:avLst/>
              <a:gdLst/>
              <a:ahLst/>
              <a:cxnLst/>
              <a:rect l="l" t="t" r="r" b="b"/>
              <a:pathLst>
                <a:path w="869" h="737" extrusionOk="0">
                  <a:moveTo>
                    <a:pt x="447" y="0"/>
                  </a:moveTo>
                  <a:cubicBezTo>
                    <a:pt x="0" y="53"/>
                    <a:pt x="0" y="710"/>
                    <a:pt x="447" y="736"/>
                  </a:cubicBezTo>
                  <a:cubicBezTo>
                    <a:pt x="868" y="710"/>
                    <a:pt x="868" y="53"/>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rot="-2700000">
              <a:off x="-994320" y="-934352"/>
              <a:ext cx="130226" cy="110930"/>
            </a:xfrm>
            <a:custGeom>
              <a:avLst/>
              <a:gdLst/>
              <a:ahLst/>
              <a:cxnLst/>
              <a:rect l="l" t="t" r="r" b="b"/>
              <a:pathLst>
                <a:path w="1316" h="1121" extrusionOk="0">
                  <a:moveTo>
                    <a:pt x="569" y="1"/>
                  </a:moveTo>
                  <a:cubicBezTo>
                    <a:pt x="276" y="1"/>
                    <a:pt x="0" y="230"/>
                    <a:pt x="0" y="568"/>
                  </a:cubicBezTo>
                  <a:cubicBezTo>
                    <a:pt x="0" y="884"/>
                    <a:pt x="263" y="1120"/>
                    <a:pt x="579" y="1120"/>
                  </a:cubicBezTo>
                  <a:cubicBezTo>
                    <a:pt x="1079" y="1120"/>
                    <a:pt x="1315" y="515"/>
                    <a:pt x="974" y="173"/>
                  </a:cubicBezTo>
                  <a:cubicBezTo>
                    <a:pt x="854" y="54"/>
                    <a:pt x="7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rot="-2700000">
              <a:off x="-1315570" y="-950627"/>
              <a:ext cx="109445" cy="91139"/>
            </a:xfrm>
            <a:custGeom>
              <a:avLst/>
              <a:gdLst/>
              <a:ahLst/>
              <a:cxnLst/>
              <a:rect l="l" t="t" r="r" b="b"/>
              <a:pathLst>
                <a:path w="1106" h="921" extrusionOk="0">
                  <a:moveTo>
                    <a:pt x="553" y="0"/>
                  </a:moveTo>
                  <a:cubicBezTo>
                    <a:pt x="1" y="53"/>
                    <a:pt x="1" y="868"/>
                    <a:pt x="553" y="921"/>
                  </a:cubicBezTo>
                  <a:cubicBezTo>
                    <a:pt x="1105" y="868"/>
                    <a:pt x="1105"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rot="-2700000">
              <a:off x="-1468512" y="-1093165"/>
              <a:ext cx="85993" cy="65212"/>
            </a:xfrm>
            <a:custGeom>
              <a:avLst/>
              <a:gdLst/>
              <a:ahLst/>
              <a:cxnLst/>
              <a:rect l="l" t="t" r="r" b="b"/>
              <a:pathLst>
                <a:path w="869" h="659" extrusionOk="0">
                  <a:moveTo>
                    <a:pt x="447" y="1"/>
                  </a:moveTo>
                  <a:cubicBezTo>
                    <a:pt x="0" y="1"/>
                    <a:pt x="0" y="658"/>
                    <a:pt x="447" y="658"/>
                  </a:cubicBezTo>
                  <a:cubicBezTo>
                    <a:pt x="868" y="658"/>
                    <a:pt x="868"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rot="-2700000">
              <a:off x="-1395999" y="-692591"/>
              <a:ext cx="93711" cy="75602"/>
            </a:xfrm>
            <a:custGeom>
              <a:avLst/>
              <a:gdLst/>
              <a:ahLst/>
              <a:cxnLst/>
              <a:rect l="l" t="t" r="r" b="b"/>
              <a:pathLst>
                <a:path w="947" h="764" extrusionOk="0">
                  <a:moveTo>
                    <a:pt x="473" y="1"/>
                  </a:moveTo>
                  <a:cubicBezTo>
                    <a:pt x="0" y="27"/>
                    <a:pt x="0" y="711"/>
                    <a:pt x="473" y="763"/>
                  </a:cubicBezTo>
                  <a:cubicBezTo>
                    <a:pt x="947" y="711"/>
                    <a:pt x="947" y="27"/>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rot="-2700000">
              <a:off x="-1657896" y="-795709"/>
              <a:ext cx="135372" cy="101529"/>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rot="-2700000">
              <a:off x="-1811170" y="-882711"/>
              <a:ext cx="101529" cy="85993"/>
            </a:xfrm>
            <a:custGeom>
              <a:avLst/>
              <a:gdLst/>
              <a:ahLst/>
              <a:cxnLst/>
              <a:rect l="l" t="t" r="r" b="b"/>
              <a:pathLst>
                <a:path w="1026" h="869" extrusionOk="0">
                  <a:moveTo>
                    <a:pt x="500" y="0"/>
                  </a:moveTo>
                  <a:cubicBezTo>
                    <a:pt x="0" y="53"/>
                    <a:pt x="0" y="816"/>
                    <a:pt x="500" y="868"/>
                  </a:cubicBezTo>
                  <a:cubicBezTo>
                    <a:pt x="1026" y="816"/>
                    <a:pt x="1026" y="53"/>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rot="-2700000">
              <a:off x="-1873861" y="-754481"/>
              <a:ext cx="114690" cy="96383"/>
            </a:xfrm>
            <a:custGeom>
              <a:avLst/>
              <a:gdLst/>
              <a:ahLst/>
              <a:cxnLst/>
              <a:rect l="l" t="t" r="r" b="b"/>
              <a:pathLst>
                <a:path w="1159" h="974" extrusionOk="0">
                  <a:moveTo>
                    <a:pt x="579" y="0"/>
                  </a:moveTo>
                  <a:cubicBezTo>
                    <a:pt x="1" y="53"/>
                    <a:pt x="1" y="921"/>
                    <a:pt x="579" y="973"/>
                  </a:cubicBezTo>
                  <a:cubicBezTo>
                    <a:pt x="1158" y="921"/>
                    <a:pt x="1158" y="53"/>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rot="-2700000">
              <a:off x="-1884963" y="-560169"/>
              <a:ext cx="75602" cy="69764"/>
            </a:xfrm>
            <a:custGeom>
              <a:avLst/>
              <a:gdLst/>
              <a:ahLst/>
              <a:cxnLst/>
              <a:rect l="l" t="t" r="r" b="b"/>
              <a:pathLst>
                <a:path w="764" h="705" extrusionOk="0">
                  <a:moveTo>
                    <a:pt x="316" y="1"/>
                  </a:moveTo>
                  <a:lnTo>
                    <a:pt x="264" y="27"/>
                  </a:lnTo>
                  <a:lnTo>
                    <a:pt x="185" y="53"/>
                  </a:lnTo>
                  <a:cubicBezTo>
                    <a:pt x="132" y="80"/>
                    <a:pt x="106" y="106"/>
                    <a:pt x="80" y="159"/>
                  </a:cubicBezTo>
                  <a:cubicBezTo>
                    <a:pt x="53" y="159"/>
                    <a:pt x="53" y="185"/>
                    <a:pt x="53" y="211"/>
                  </a:cubicBezTo>
                  <a:cubicBezTo>
                    <a:pt x="27" y="264"/>
                    <a:pt x="1" y="316"/>
                    <a:pt x="1" y="343"/>
                  </a:cubicBezTo>
                  <a:lnTo>
                    <a:pt x="1" y="448"/>
                  </a:lnTo>
                  <a:lnTo>
                    <a:pt x="53" y="527"/>
                  </a:lnTo>
                  <a:cubicBezTo>
                    <a:pt x="53" y="553"/>
                    <a:pt x="80" y="579"/>
                    <a:pt x="132" y="606"/>
                  </a:cubicBezTo>
                  <a:cubicBezTo>
                    <a:pt x="159" y="632"/>
                    <a:pt x="211" y="658"/>
                    <a:pt x="238" y="685"/>
                  </a:cubicBezTo>
                  <a:lnTo>
                    <a:pt x="316" y="685"/>
                  </a:lnTo>
                  <a:cubicBezTo>
                    <a:pt x="356" y="698"/>
                    <a:pt x="389" y="704"/>
                    <a:pt x="418" y="704"/>
                  </a:cubicBezTo>
                  <a:cubicBezTo>
                    <a:pt x="448" y="704"/>
                    <a:pt x="474" y="698"/>
                    <a:pt x="501" y="685"/>
                  </a:cubicBezTo>
                  <a:cubicBezTo>
                    <a:pt x="579" y="685"/>
                    <a:pt x="632" y="658"/>
                    <a:pt x="658" y="606"/>
                  </a:cubicBezTo>
                  <a:lnTo>
                    <a:pt x="737" y="527"/>
                  </a:lnTo>
                  <a:cubicBezTo>
                    <a:pt x="764" y="474"/>
                    <a:pt x="764" y="422"/>
                    <a:pt x="764" y="343"/>
                  </a:cubicBezTo>
                  <a:cubicBezTo>
                    <a:pt x="764" y="290"/>
                    <a:pt x="764" y="264"/>
                    <a:pt x="737" y="211"/>
                  </a:cubicBezTo>
                  <a:cubicBezTo>
                    <a:pt x="737" y="159"/>
                    <a:pt x="711" y="132"/>
                    <a:pt x="658" y="106"/>
                  </a:cubicBezTo>
                  <a:cubicBezTo>
                    <a:pt x="632" y="53"/>
                    <a:pt x="579" y="27"/>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rot="-2700000">
              <a:off x="-2068966" y="-828846"/>
              <a:ext cx="83420" cy="88665"/>
            </a:xfrm>
            <a:custGeom>
              <a:avLst/>
              <a:gdLst/>
              <a:ahLst/>
              <a:cxnLst/>
              <a:rect l="l" t="t" r="r" b="b"/>
              <a:pathLst>
                <a:path w="843" h="896" extrusionOk="0">
                  <a:moveTo>
                    <a:pt x="316" y="1"/>
                  </a:moveTo>
                  <a:cubicBezTo>
                    <a:pt x="238" y="27"/>
                    <a:pt x="159" y="54"/>
                    <a:pt x="132" y="106"/>
                  </a:cubicBezTo>
                  <a:lnTo>
                    <a:pt x="53" y="185"/>
                  </a:lnTo>
                  <a:cubicBezTo>
                    <a:pt x="27" y="264"/>
                    <a:pt x="1" y="317"/>
                    <a:pt x="1" y="395"/>
                  </a:cubicBezTo>
                  <a:lnTo>
                    <a:pt x="1" y="474"/>
                  </a:lnTo>
                  <a:cubicBezTo>
                    <a:pt x="1" y="527"/>
                    <a:pt x="1" y="580"/>
                    <a:pt x="27" y="632"/>
                  </a:cubicBezTo>
                  <a:cubicBezTo>
                    <a:pt x="53" y="685"/>
                    <a:pt x="80" y="711"/>
                    <a:pt x="132" y="764"/>
                  </a:cubicBezTo>
                  <a:cubicBezTo>
                    <a:pt x="159" y="790"/>
                    <a:pt x="211" y="843"/>
                    <a:pt x="264" y="843"/>
                  </a:cubicBezTo>
                  <a:cubicBezTo>
                    <a:pt x="290" y="869"/>
                    <a:pt x="343" y="895"/>
                    <a:pt x="422" y="895"/>
                  </a:cubicBezTo>
                  <a:lnTo>
                    <a:pt x="527" y="895"/>
                  </a:lnTo>
                  <a:cubicBezTo>
                    <a:pt x="579" y="869"/>
                    <a:pt x="658" y="816"/>
                    <a:pt x="711" y="764"/>
                  </a:cubicBezTo>
                  <a:lnTo>
                    <a:pt x="764" y="685"/>
                  </a:lnTo>
                  <a:cubicBezTo>
                    <a:pt x="816" y="632"/>
                    <a:pt x="816" y="553"/>
                    <a:pt x="816" y="474"/>
                  </a:cubicBezTo>
                  <a:lnTo>
                    <a:pt x="842" y="501"/>
                  </a:lnTo>
                  <a:lnTo>
                    <a:pt x="842" y="422"/>
                  </a:lnTo>
                  <a:cubicBezTo>
                    <a:pt x="842" y="369"/>
                    <a:pt x="816" y="317"/>
                    <a:pt x="816" y="264"/>
                  </a:cubicBezTo>
                  <a:cubicBezTo>
                    <a:pt x="790" y="211"/>
                    <a:pt x="764" y="159"/>
                    <a:pt x="711" y="132"/>
                  </a:cubicBezTo>
                  <a:cubicBezTo>
                    <a:pt x="685" y="80"/>
                    <a:pt x="632" y="54"/>
                    <a:pt x="579" y="27"/>
                  </a:cubicBezTo>
                  <a:cubicBezTo>
                    <a:pt x="527" y="1"/>
                    <a:pt x="474"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rot="-2700000">
              <a:off x="-1620715" y="-1018960"/>
              <a:ext cx="88566" cy="67785"/>
            </a:xfrm>
            <a:custGeom>
              <a:avLst/>
              <a:gdLst/>
              <a:ahLst/>
              <a:cxnLst/>
              <a:rect l="l" t="t" r="r" b="b"/>
              <a:pathLst>
                <a:path w="895" h="685" extrusionOk="0">
                  <a:moveTo>
                    <a:pt x="448" y="1"/>
                  </a:moveTo>
                  <a:cubicBezTo>
                    <a:pt x="1" y="1"/>
                    <a:pt x="1" y="684"/>
                    <a:pt x="448" y="684"/>
                  </a:cubicBezTo>
                  <a:cubicBezTo>
                    <a:pt x="895" y="684"/>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rot="-2700000">
              <a:off x="-1649271" y="-508915"/>
              <a:ext cx="88665" cy="65212"/>
            </a:xfrm>
            <a:custGeom>
              <a:avLst/>
              <a:gdLst/>
              <a:ahLst/>
              <a:cxnLst/>
              <a:rect l="l" t="t" r="r" b="b"/>
              <a:pathLst>
                <a:path w="896" h="659" extrusionOk="0">
                  <a:moveTo>
                    <a:pt x="448" y="1"/>
                  </a:moveTo>
                  <a:cubicBezTo>
                    <a:pt x="1" y="1"/>
                    <a:pt x="1" y="658"/>
                    <a:pt x="448" y="658"/>
                  </a:cubicBezTo>
                  <a:cubicBezTo>
                    <a:pt x="895" y="658"/>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34"/>
          <p:cNvSpPr/>
          <p:nvPr/>
        </p:nvSpPr>
        <p:spPr>
          <a:xfrm rot="8709006">
            <a:off x="2588642" y="4470850"/>
            <a:ext cx="1916010" cy="1459333"/>
          </a:xfrm>
          <a:custGeom>
            <a:avLst/>
            <a:gdLst/>
            <a:ahLst/>
            <a:cxnLst/>
            <a:rect l="l" t="t" r="r" b="b"/>
            <a:pathLst>
              <a:path w="27047" h="20601" extrusionOk="0">
                <a:moveTo>
                  <a:pt x="14669" y="189"/>
                </a:moveTo>
                <a:cubicBezTo>
                  <a:pt x="16513" y="189"/>
                  <a:pt x="18344" y="544"/>
                  <a:pt x="20067" y="1266"/>
                </a:cubicBezTo>
                <a:cubicBezTo>
                  <a:pt x="21987" y="2133"/>
                  <a:pt x="23670" y="3501"/>
                  <a:pt x="24880" y="5263"/>
                </a:cubicBezTo>
                <a:cubicBezTo>
                  <a:pt x="26090" y="6946"/>
                  <a:pt x="26721" y="8998"/>
                  <a:pt x="26695" y="11075"/>
                </a:cubicBezTo>
                <a:cubicBezTo>
                  <a:pt x="26671" y="11536"/>
                  <a:pt x="26602" y="11998"/>
                  <a:pt x="26509" y="12459"/>
                </a:cubicBezTo>
                <a:lnTo>
                  <a:pt x="26509" y="12459"/>
                </a:lnTo>
                <a:cubicBezTo>
                  <a:pt x="26462" y="12474"/>
                  <a:pt x="26422" y="12511"/>
                  <a:pt x="26406" y="12575"/>
                </a:cubicBezTo>
                <a:cubicBezTo>
                  <a:pt x="26274" y="13153"/>
                  <a:pt x="26090" y="13732"/>
                  <a:pt x="25827" y="14284"/>
                </a:cubicBezTo>
                <a:cubicBezTo>
                  <a:pt x="25748" y="14494"/>
                  <a:pt x="25617" y="14679"/>
                  <a:pt x="25459" y="14836"/>
                </a:cubicBezTo>
                <a:cubicBezTo>
                  <a:pt x="25248" y="15047"/>
                  <a:pt x="25012" y="15205"/>
                  <a:pt x="24775" y="15389"/>
                </a:cubicBezTo>
                <a:cubicBezTo>
                  <a:pt x="23697" y="16204"/>
                  <a:pt x="22697" y="17151"/>
                  <a:pt x="21619" y="17966"/>
                </a:cubicBezTo>
                <a:cubicBezTo>
                  <a:pt x="21119" y="18361"/>
                  <a:pt x="20593" y="18702"/>
                  <a:pt x="20041" y="19018"/>
                </a:cubicBezTo>
                <a:cubicBezTo>
                  <a:pt x="19462" y="19334"/>
                  <a:pt x="18831" y="19570"/>
                  <a:pt x="18174" y="19728"/>
                </a:cubicBezTo>
                <a:cubicBezTo>
                  <a:pt x="17516" y="19860"/>
                  <a:pt x="16832" y="19991"/>
                  <a:pt x="16149" y="20044"/>
                </a:cubicBezTo>
                <a:cubicBezTo>
                  <a:pt x="15491" y="20123"/>
                  <a:pt x="14834" y="20202"/>
                  <a:pt x="14176" y="20228"/>
                </a:cubicBezTo>
                <a:cubicBezTo>
                  <a:pt x="13741" y="20262"/>
                  <a:pt x="13303" y="20279"/>
                  <a:pt x="12865" y="20279"/>
                </a:cubicBezTo>
                <a:cubicBezTo>
                  <a:pt x="11953" y="20279"/>
                  <a:pt x="11040" y="20204"/>
                  <a:pt x="10152" y="20044"/>
                </a:cubicBezTo>
                <a:cubicBezTo>
                  <a:pt x="9495" y="19939"/>
                  <a:pt x="8864" y="19754"/>
                  <a:pt x="8259" y="19465"/>
                </a:cubicBezTo>
                <a:cubicBezTo>
                  <a:pt x="7706" y="19202"/>
                  <a:pt x="7154" y="18887"/>
                  <a:pt x="6654" y="18545"/>
                </a:cubicBezTo>
                <a:cubicBezTo>
                  <a:pt x="6128" y="18229"/>
                  <a:pt x="5576" y="17913"/>
                  <a:pt x="5076" y="17572"/>
                </a:cubicBezTo>
                <a:cubicBezTo>
                  <a:pt x="4550" y="17203"/>
                  <a:pt x="4051" y="16809"/>
                  <a:pt x="3604" y="16388"/>
                </a:cubicBezTo>
                <a:cubicBezTo>
                  <a:pt x="2736" y="15599"/>
                  <a:pt x="2026" y="14652"/>
                  <a:pt x="1447" y="13600"/>
                </a:cubicBezTo>
                <a:cubicBezTo>
                  <a:pt x="448" y="11680"/>
                  <a:pt x="0" y="9313"/>
                  <a:pt x="789" y="7209"/>
                </a:cubicBezTo>
                <a:cubicBezTo>
                  <a:pt x="1631" y="4974"/>
                  <a:pt x="3788" y="3554"/>
                  <a:pt x="5813" y="2502"/>
                </a:cubicBezTo>
                <a:cubicBezTo>
                  <a:pt x="8022" y="1344"/>
                  <a:pt x="10442" y="582"/>
                  <a:pt x="12940" y="292"/>
                </a:cubicBezTo>
                <a:cubicBezTo>
                  <a:pt x="13516" y="224"/>
                  <a:pt x="14093" y="189"/>
                  <a:pt x="14669" y="189"/>
                </a:cubicBezTo>
                <a:close/>
                <a:moveTo>
                  <a:pt x="14926" y="0"/>
                </a:moveTo>
                <a:cubicBezTo>
                  <a:pt x="14834" y="0"/>
                  <a:pt x="14742" y="1"/>
                  <a:pt x="14650" y="3"/>
                </a:cubicBezTo>
                <a:cubicBezTo>
                  <a:pt x="12098" y="29"/>
                  <a:pt x="9574" y="555"/>
                  <a:pt x="7233" y="1581"/>
                </a:cubicBezTo>
                <a:cubicBezTo>
                  <a:pt x="6076" y="2055"/>
                  <a:pt x="4971" y="2633"/>
                  <a:pt x="3919" y="3317"/>
                </a:cubicBezTo>
                <a:cubicBezTo>
                  <a:pt x="2893" y="3948"/>
                  <a:pt x="1999" y="4763"/>
                  <a:pt x="1289" y="5710"/>
                </a:cubicBezTo>
                <a:cubicBezTo>
                  <a:pt x="605" y="6631"/>
                  <a:pt x="211" y="7735"/>
                  <a:pt x="106" y="8866"/>
                </a:cubicBezTo>
                <a:cubicBezTo>
                  <a:pt x="27" y="9997"/>
                  <a:pt x="158" y="11128"/>
                  <a:pt x="526" y="12206"/>
                </a:cubicBezTo>
                <a:cubicBezTo>
                  <a:pt x="1315" y="14521"/>
                  <a:pt x="2867" y="16493"/>
                  <a:pt x="4919" y="17835"/>
                </a:cubicBezTo>
                <a:cubicBezTo>
                  <a:pt x="5445" y="18203"/>
                  <a:pt x="6023" y="18518"/>
                  <a:pt x="6575" y="18860"/>
                </a:cubicBezTo>
                <a:cubicBezTo>
                  <a:pt x="7075" y="19228"/>
                  <a:pt x="7627" y="19544"/>
                  <a:pt x="8206" y="19807"/>
                </a:cubicBezTo>
                <a:cubicBezTo>
                  <a:pt x="9468" y="20307"/>
                  <a:pt x="10836" y="20570"/>
                  <a:pt x="12204" y="20596"/>
                </a:cubicBezTo>
                <a:cubicBezTo>
                  <a:pt x="12375" y="20599"/>
                  <a:pt x="12546" y="20601"/>
                  <a:pt x="12718" y="20601"/>
                </a:cubicBezTo>
                <a:cubicBezTo>
                  <a:pt x="13919" y="20601"/>
                  <a:pt x="15136" y="20520"/>
                  <a:pt x="16333" y="20359"/>
                </a:cubicBezTo>
                <a:cubicBezTo>
                  <a:pt x="17017" y="20280"/>
                  <a:pt x="17727" y="20149"/>
                  <a:pt x="18410" y="19991"/>
                </a:cubicBezTo>
                <a:cubicBezTo>
                  <a:pt x="19042" y="19833"/>
                  <a:pt x="19673" y="19570"/>
                  <a:pt x="20251" y="19255"/>
                </a:cubicBezTo>
                <a:cubicBezTo>
                  <a:pt x="21409" y="18571"/>
                  <a:pt x="22461" y="17782"/>
                  <a:pt x="23434" y="16861"/>
                </a:cubicBezTo>
                <a:cubicBezTo>
                  <a:pt x="23986" y="16388"/>
                  <a:pt x="24538" y="15915"/>
                  <a:pt x="25143" y="15494"/>
                </a:cubicBezTo>
                <a:cubicBezTo>
                  <a:pt x="25354" y="15362"/>
                  <a:pt x="25564" y="15178"/>
                  <a:pt x="25774" y="14968"/>
                </a:cubicBezTo>
                <a:cubicBezTo>
                  <a:pt x="25906" y="14810"/>
                  <a:pt x="26037" y="14600"/>
                  <a:pt x="26116" y="14389"/>
                </a:cubicBezTo>
                <a:cubicBezTo>
                  <a:pt x="26379" y="13837"/>
                  <a:pt x="26563" y="13258"/>
                  <a:pt x="26721" y="12653"/>
                </a:cubicBezTo>
                <a:cubicBezTo>
                  <a:pt x="26742" y="12571"/>
                  <a:pt x="26706" y="12509"/>
                  <a:pt x="26652" y="12477"/>
                </a:cubicBezTo>
                <a:lnTo>
                  <a:pt x="26652" y="12477"/>
                </a:lnTo>
                <a:cubicBezTo>
                  <a:pt x="27046" y="10452"/>
                  <a:pt x="26746" y="8340"/>
                  <a:pt x="25801" y="6526"/>
                </a:cubicBezTo>
                <a:cubicBezTo>
                  <a:pt x="24801" y="4579"/>
                  <a:pt x="23329" y="2949"/>
                  <a:pt x="21488" y="1818"/>
                </a:cubicBezTo>
                <a:cubicBezTo>
                  <a:pt x="19490" y="629"/>
                  <a:pt x="17225" y="0"/>
                  <a:pt x="149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4"/>
          <p:cNvGrpSpPr/>
          <p:nvPr/>
        </p:nvGrpSpPr>
        <p:grpSpPr>
          <a:xfrm>
            <a:off x="6628175" y="4532124"/>
            <a:ext cx="2292797" cy="787743"/>
            <a:chOff x="6310925" y="4605474"/>
            <a:chExt cx="2292797" cy="787743"/>
          </a:xfrm>
        </p:grpSpPr>
        <p:sp>
          <p:nvSpPr>
            <p:cNvPr id="1013" name="Google Shape;1013;p34"/>
            <p:cNvSpPr/>
            <p:nvPr/>
          </p:nvSpPr>
          <p:spPr>
            <a:xfrm>
              <a:off x="6310925" y="4617872"/>
              <a:ext cx="62521" cy="737161"/>
            </a:xfrm>
            <a:custGeom>
              <a:avLst/>
              <a:gdLst/>
              <a:ahLst/>
              <a:cxnLst/>
              <a:rect l="l" t="t" r="r" b="b"/>
              <a:pathLst>
                <a:path w="948" h="11178" extrusionOk="0">
                  <a:moveTo>
                    <a:pt x="276" y="0"/>
                  </a:moveTo>
                  <a:cubicBezTo>
                    <a:pt x="191" y="0"/>
                    <a:pt x="105" y="46"/>
                    <a:pt x="79" y="138"/>
                  </a:cubicBezTo>
                  <a:cubicBezTo>
                    <a:pt x="27" y="480"/>
                    <a:pt x="0" y="822"/>
                    <a:pt x="27" y="1164"/>
                  </a:cubicBezTo>
                  <a:lnTo>
                    <a:pt x="27" y="2216"/>
                  </a:lnTo>
                  <a:cubicBezTo>
                    <a:pt x="27" y="2900"/>
                    <a:pt x="53" y="3583"/>
                    <a:pt x="53" y="4294"/>
                  </a:cubicBezTo>
                  <a:cubicBezTo>
                    <a:pt x="79" y="5687"/>
                    <a:pt x="132" y="7081"/>
                    <a:pt x="184" y="8475"/>
                  </a:cubicBezTo>
                  <a:cubicBezTo>
                    <a:pt x="211" y="9264"/>
                    <a:pt x="211" y="10053"/>
                    <a:pt x="263" y="10842"/>
                  </a:cubicBezTo>
                  <a:cubicBezTo>
                    <a:pt x="263" y="11066"/>
                    <a:pt x="434" y="11178"/>
                    <a:pt x="605" y="11178"/>
                  </a:cubicBezTo>
                  <a:cubicBezTo>
                    <a:pt x="776" y="11178"/>
                    <a:pt x="947" y="11066"/>
                    <a:pt x="947" y="10842"/>
                  </a:cubicBezTo>
                  <a:cubicBezTo>
                    <a:pt x="947" y="10132"/>
                    <a:pt x="921" y="9448"/>
                    <a:pt x="894" y="8765"/>
                  </a:cubicBezTo>
                  <a:cubicBezTo>
                    <a:pt x="868" y="8054"/>
                    <a:pt x="868" y="7371"/>
                    <a:pt x="842" y="6687"/>
                  </a:cubicBezTo>
                  <a:cubicBezTo>
                    <a:pt x="789" y="5267"/>
                    <a:pt x="737" y="3873"/>
                    <a:pt x="658" y="2479"/>
                  </a:cubicBezTo>
                  <a:cubicBezTo>
                    <a:pt x="658" y="2084"/>
                    <a:pt x="631" y="1716"/>
                    <a:pt x="605" y="1322"/>
                  </a:cubicBezTo>
                  <a:cubicBezTo>
                    <a:pt x="605" y="927"/>
                    <a:pt x="579" y="533"/>
                    <a:pt x="474" y="138"/>
                  </a:cubicBezTo>
                  <a:cubicBezTo>
                    <a:pt x="447" y="46"/>
                    <a:pt x="362"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6487786" y="4609233"/>
              <a:ext cx="89494" cy="783984"/>
            </a:xfrm>
            <a:custGeom>
              <a:avLst/>
              <a:gdLst/>
              <a:ahLst/>
              <a:cxnLst/>
              <a:rect l="l" t="t" r="r" b="b"/>
              <a:pathLst>
                <a:path w="1357" h="11888" extrusionOk="0">
                  <a:moveTo>
                    <a:pt x="319" y="1"/>
                  </a:moveTo>
                  <a:cubicBezTo>
                    <a:pt x="246" y="1"/>
                    <a:pt x="180" y="40"/>
                    <a:pt x="159" y="138"/>
                  </a:cubicBezTo>
                  <a:cubicBezTo>
                    <a:pt x="27" y="1637"/>
                    <a:pt x="1" y="3110"/>
                    <a:pt x="80" y="4609"/>
                  </a:cubicBezTo>
                  <a:cubicBezTo>
                    <a:pt x="132" y="6108"/>
                    <a:pt x="211" y="7581"/>
                    <a:pt x="343" y="9080"/>
                  </a:cubicBezTo>
                  <a:cubicBezTo>
                    <a:pt x="422" y="9921"/>
                    <a:pt x="501" y="10789"/>
                    <a:pt x="632" y="11631"/>
                  </a:cubicBezTo>
                  <a:cubicBezTo>
                    <a:pt x="655" y="11806"/>
                    <a:pt x="803" y="11888"/>
                    <a:pt x="958" y="11888"/>
                  </a:cubicBezTo>
                  <a:cubicBezTo>
                    <a:pt x="1152" y="11888"/>
                    <a:pt x="1357" y="11759"/>
                    <a:pt x="1342" y="11526"/>
                  </a:cubicBezTo>
                  <a:cubicBezTo>
                    <a:pt x="1211" y="10079"/>
                    <a:pt x="1053" y="8606"/>
                    <a:pt x="948" y="7133"/>
                  </a:cubicBezTo>
                  <a:cubicBezTo>
                    <a:pt x="842" y="5661"/>
                    <a:pt x="764" y="4188"/>
                    <a:pt x="711" y="2689"/>
                  </a:cubicBezTo>
                  <a:cubicBezTo>
                    <a:pt x="658" y="1873"/>
                    <a:pt x="658" y="1032"/>
                    <a:pt x="553" y="190"/>
                  </a:cubicBezTo>
                  <a:cubicBezTo>
                    <a:pt x="538" y="82"/>
                    <a:pt x="42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6676846" y="4625587"/>
              <a:ext cx="57311" cy="673522"/>
            </a:xfrm>
            <a:custGeom>
              <a:avLst/>
              <a:gdLst/>
              <a:ahLst/>
              <a:cxnLst/>
              <a:rect l="l" t="t" r="r" b="b"/>
              <a:pathLst>
                <a:path w="869" h="10213" extrusionOk="0">
                  <a:moveTo>
                    <a:pt x="645" y="1"/>
                  </a:moveTo>
                  <a:cubicBezTo>
                    <a:pt x="538" y="1"/>
                    <a:pt x="423" y="68"/>
                    <a:pt x="395" y="179"/>
                  </a:cubicBezTo>
                  <a:lnTo>
                    <a:pt x="369" y="179"/>
                  </a:lnTo>
                  <a:cubicBezTo>
                    <a:pt x="290" y="573"/>
                    <a:pt x="237" y="994"/>
                    <a:pt x="211" y="1415"/>
                  </a:cubicBezTo>
                  <a:cubicBezTo>
                    <a:pt x="185" y="1810"/>
                    <a:pt x="158" y="2230"/>
                    <a:pt x="132" y="2625"/>
                  </a:cubicBezTo>
                  <a:cubicBezTo>
                    <a:pt x="106" y="3414"/>
                    <a:pt x="53" y="4203"/>
                    <a:pt x="53" y="5018"/>
                  </a:cubicBezTo>
                  <a:cubicBezTo>
                    <a:pt x="1" y="6622"/>
                    <a:pt x="1" y="8253"/>
                    <a:pt x="106" y="9857"/>
                  </a:cubicBezTo>
                  <a:cubicBezTo>
                    <a:pt x="106" y="10094"/>
                    <a:pt x="283" y="10212"/>
                    <a:pt x="461" y="10212"/>
                  </a:cubicBezTo>
                  <a:cubicBezTo>
                    <a:pt x="638" y="10212"/>
                    <a:pt x="816" y="10094"/>
                    <a:pt x="816" y="9857"/>
                  </a:cubicBezTo>
                  <a:cubicBezTo>
                    <a:pt x="816" y="8253"/>
                    <a:pt x="763" y="6622"/>
                    <a:pt x="763" y="5018"/>
                  </a:cubicBezTo>
                  <a:cubicBezTo>
                    <a:pt x="763" y="4203"/>
                    <a:pt x="790" y="3414"/>
                    <a:pt x="816" y="2625"/>
                  </a:cubicBezTo>
                  <a:lnTo>
                    <a:pt x="842" y="1415"/>
                  </a:lnTo>
                  <a:cubicBezTo>
                    <a:pt x="868" y="994"/>
                    <a:pt x="868" y="600"/>
                    <a:pt x="842" y="179"/>
                  </a:cubicBezTo>
                  <a:cubicBezTo>
                    <a:pt x="830" y="55"/>
                    <a:pt x="74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6851992" y="4618729"/>
              <a:ext cx="64235" cy="715596"/>
            </a:xfrm>
            <a:custGeom>
              <a:avLst/>
              <a:gdLst/>
              <a:ahLst/>
              <a:cxnLst/>
              <a:rect l="l" t="t" r="r" b="b"/>
              <a:pathLst>
                <a:path w="974" h="10851" extrusionOk="0">
                  <a:moveTo>
                    <a:pt x="464" y="0"/>
                  </a:moveTo>
                  <a:cubicBezTo>
                    <a:pt x="402" y="0"/>
                    <a:pt x="343" y="33"/>
                    <a:pt x="316" y="99"/>
                  </a:cubicBezTo>
                  <a:cubicBezTo>
                    <a:pt x="185" y="388"/>
                    <a:pt x="132" y="730"/>
                    <a:pt x="132" y="1072"/>
                  </a:cubicBezTo>
                  <a:cubicBezTo>
                    <a:pt x="106" y="1414"/>
                    <a:pt x="106" y="1756"/>
                    <a:pt x="80" y="2098"/>
                  </a:cubicBezTo>
                  <a:cubicBezTo>
                    <a:pt x="53" y="2781"/>
                    <a:pt x="27" y="3465"/>
                    <a:pt x="27" y="4175"/>
                  </a:cubicBezTo>
                  <a:cubicBezTo>
                    <a:pt x="1" y="5543"/>
                    <a:pt x="53" y="6911"/>
                    <a:pt x="132" y="8252"/>
                  </a:cubicBezTo>
                  <a:cubicBezTo>
                    <a:pt x="159" y="9041"/>
                    <a:pt x="238" y="9830"/>
                    <a:pt x="343" y="10619"/>
                  </a:cubicBezTo>
                  <a:cubicBezTo>
                    <a:pt x="366" y="10780"/>
                    <a:pt x="489" y="10850"/>
                    <a:pt x="620" y="10850"/>
                  </a:cubicBezTo>
                  <a:cubicBezTo>
                    <a:pt x="790" y="10850"/>
                    <a:pt x="974" y="10733"/>
                    <a:pt x="974" y="10540"/>
                  </a:cubicBezTo>
                  <a:cubicBezTo>
                    <a:pt x="974" y="9856"/>
                    <a:pt x="921" y="9172"/>
                    <a:pt x="869" y="8515"/>
                  </a:cubicBezTo>
                  <a:cubicBezTo>
                    <a:pt x="842" y="7831"/>
                    <a:pt x="816" y="7121"/>
                    <a:pt x="790" y="6437"/>
                  </a:cubicBezTo>
                  <a:cubicBezTo>
                    <a:pt x="764" y="5070"/>
                    <a:pt x="737" y="3728"/>
                    <a:pt x="737" y="2387"/>
                  </a:cubicBezTo>
                  <a:lnTo>
                    <a:pt x="737" y="1230"/>
                  </a:lnTo>
                  <a:cubicBezTo>
                    <a:pt x="790" y="835"/>
                    <a:pt x="737" y="467"/>
                    <a:pt x="632" y="99"/>
                  </a:cubicBezTo>
                  <a:cubicBezTo>
                    <a:pt x="593" y="33"/>
                    <a:pt x="527"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7021995" y="4611937"/>
              <a:ext cx="85010" cy="690009"/>
            </a:xfrm>
            <a:custGeom>
              <a:avLst/>
              <a:gdLst/>
              <a:ahLst/>
              <a:cxnLst/>
              <a:rect l="l" t="t" r="r" b="b"/>
              <a:pathLst>
                <a:path w="1289" h="10463" extrusionOk="0">
                  <a:moveTo>
                    <a:pt x="320" y="0"/>
                  </a:moveTo>
                  <a:cubicBezTo>
                    <a:pt x="281" y="0"/>
                    <a:pt x="241" y="13"/>
                    <a:pt x="211" y="44"/>
                  </a:cubicBezTo>
                  <a:cubicBezTo>
                    <a:pt x="0" y="254"/>
                    <a:pt x="53" y="675"/>
                    <a:pt x="53" y="912"/>
                  </a:cubicBezTo>
                  <a:cubicBezTo>
                    <a:pt x="53" y="1254"/>
                    <a:pt x="79" y="1569"/>
                    <a:pt x="105" y="1911"/>
                  </a:cubicBezTo>
                  <a:cubicBezTo>
                    <a:pt x="105" y="2569"/>
                    <a:pt x="158" y="3226"/>
                    <a:pt x="211" y="3910"/>
                  </a:cubicBezTo>
                  <a:cubicBezTo>
                    <a:pt x="316" y="5251"/>
                    <a:pt x="421" y="6593"/>
                    <a:pt x="553" y="7934"/>
                  </a:cubicBezTo>
                  <a:lnTo>
                    <a:pt x="737" y="10196"/>
                  </a:lnTo>
                  <a:cubicBezTo>
                    <a:pt x="750" y="10370"/>
                    <a:pt x="893" y="10462"/>
                    <a:pt x="1030" y="10462"/>
                  </a:cubicBezTo>
                  <a:cubicBezTo>
                    <a:pt x="1162" y="10462"/>
                    <a:pt x="1289" y="10377"/>
                    <a:pt x="1289" y="10196"/>
                  </a:cubicBezTo>
                  <a:cubicBezTo>
                    <a:pt x="1210" y="8855"/>
                    <a:pt x="1131" y="7513"/>
                    <a:pt x="1052" y="6172"/>
                  </a:cubicBezTo>
                  <a:cubicBezTo>
                    <a:pt x="973" y="4831"/>
                    <a:pt x="921" y="3489"/>
                    <a:pt x="789" y="2148"/>
                  </a:cubicBezTo>
                  <a:cubicBezTo>
                    <a:pt x="763" y="1754"/>
                    <a:pt x="710" y="1385"/>
                    <a:pt x="684" y="991"/>
                  </a:cubicBezTo>
                  <a:cubicBezTo>
                    <a:pt x="658" y="702"/>
                    <a:pt x="684" y="202"/>
                    <a:pt x="395" y="18"/>
                  </a:cubicBezTo>
                  <a:cubicBezTo>
                    <a:pt x="373" y="7"/>
                    <a:pt x="347"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7197141" y="4610882"/>
              <a:ext cx="78151" cy="704715"/>
            </a:xfrm>
            <a:custGeom>
              <a:avLst/>
              <a:gdLst/>
              <a:ahLst/>
              <a:cxnLst/>
              <a:rect l="l" t="t" r="r" b="b"/>
              <a:pathLst>
                <a:path w="1185" h="10686" extrusionOk="0">
                  <a:moveTo>
                    <a:pt x="319" y="1"/>
                  </a:moveTo>
                  <a:cubicBezTo>
                    <a:pt x="237" y="1"/>
                    <a:pt x="158" y="47"/>
                    <a:pt x="132" y="139"/>
                  </a:cubicBezTo>
                  <a:lnTo>
                    <a:pt x="106" y="113"/>
                  </a:lnTo>
                  <a:cubicBezTo>
                    <a:pt x="27" y="770"/>
                    <a:pt x="1" y="1454"/>
                    <a:pt x="27" y="2111"/>
                  </a:cubicBezTo>
                  <a:cubicBezTo>
                    <a:pt x="27" y="2769"/>
                    <a:pt x="53" y="3426"/>
                    <a:pt x="79" y="4084"/>
                  </a:cubicBezTo>
                  <a:cubicBezTo>
                    <a:pt x="106" y="5399"/>
                    <a:pt x="211" y="6740"/>
                    <a:pt x="342" y="8082"/>
                  </a:cubicBezTo>
                  <a:cubicBezTo>
                    <a:pt x="395" y="8844"/>
                    <a:pt x="474" y="9607"/>
                    <a:pt x="579" y="10370"/>
                  </a:cubicBezTo>
                  <a:cubicBezTo>
                    <a:pt x="579" y="10527"/>
                    <a:pt x="711" y="10659"/>
                    <a:pt x="868" y="10685"/>
                  </a:cubicBezTo>
                  <a:cubicBezTo>
                    <a:pt x="1026" y="10685"/>
                    <a:pt x="1184" y="10554"/>
                    <a:pt x="1184" y="10396"/>
                  </a:cubicBezTo>
                  <a:cubicBezTo>
                    <a:pt x="1105" y="9055"/>
                    <a:pt x="1000" y="7713"/>
                    <a:pt x="947" y="6398"/>
                  </a:cubicBezTo>
                  <a:cubicBezTo>
                    <a:pt x="868" y="5057"/>
                    <a:pt x="790" y="3742"/>
                    <a:pt x="737" y="2401"/>
                  </a:cubicBezTo>
                  <a:cubicBezTo>
                    <a:pt x="711" y="1638"/>
                    <a:pt x="632" y="875"/>
                    <a:pt x="527" y="139"/>
                  </a:cubicBezTo>
                  <a:cubicBezTo>
                    <a:pt x="487" y="47"/>
                    <a:pt x="40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7417392" y="4643062"/>
              <a:ext cx="59949" cy="661256"/>
            </a:xfrm>
            <a:custGeom>
              <a:avLst/>
              <a:gdLst/>
              <a:ahLst/>
              <a:cxnLst/>
              <a:rect l="l" t="t" r="r" b="b"/>
              <a:pathLst>
                <a:path w="909" h="10027" extrusionOk="0">
                  <a:moveTo>
                    <a:pt x="341" y="1"/>
                  </a:moveTo>
                  <a:cubicBezTo>
                    <a:pt x="317" y="1"/>
                    <a:pt x="292" y="6"/>
                    <a:pt x="264" y="19"/>
                  </a:cubicBezTo>
                  <a:cubicBezTo>
                    <a:pt x="106" y="72"/>
                    <a:pt x="80" y="282"/>
                    <a:pt x="53" y="440"/>
                  </a:cubicBezTo>
                  <a:cubicBezTo>
                    <a:pt x="27" y="650"/>
                    <a:pt x="27" y="861"/>
                    <a:pt x="27" y="1071"/>
                  </a:cubicBezTo>
                  <a:cubicBezTo>
                    <a:pt x="1" y="1466"/>
                    <a:pt x="1" y="1860"/>
                    <a:pt x="1" y="2255"/>
                  </a:cubicBezTo>
                  <a:cubicBezTo>
                    <a:pt x="1" y="3096"/>
                    <a:pt x="1" y="3938"/>
                    <a:pt x="53" y="4779"/>
                  </a:cubicBezTo>
                  <a:cubicBezTo>
                    <a:pt x="106" y="6436"/>
                    <a:pt x="211" y="8093"/>
                    <a:pt x="316" y="9750"/>
                  </a:cubicBezTo>
                  <a:cubicBezTo>
                    <a:pt x="329" y="9934"/>
                    <a:pt x="481" y="10026"/>
                    <a:pt x="625" y="10026"/>
                  </a:cubicBezTo>
                  <a:cubicBezTo>
                    <a:pt x="770" y="10026"/>
                    <a:pt x="908" y="9934"/>
                    <a:pt x="895" y="9750"/>
                  </a:cubicBezTo>
                  <a:cubicBezTo>
                    <a:pt x="763" y="7068"/>
                    <a:pt x="737" y="4411"/>
                    <a:pt x="632" y="1755"/>
                  </a:cubicBezTo>
                  <a:cubicBezTo>
                    <a:pt x="632" y="1360"/>
                    <a:pt x="606" y="992"/>
                    <a:pt x="579" y="624"/>
                  </a:cubicBezTo>
                  <a:cubicBezTo>
                    <a:pt x="579" y="505"/>
                    <a:pt x="558"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7606453" y="4607255"/>
              <a:ext cx="85999" cy="679523"/>
            </a:xfrm>
            <a:custGeom>
              <a:avLst/>
              <a:gdLst/>
              <a:ahLst/>
              <a:cxnLst/>
              <a:rect l="l" t="t" r="r" b="b"/>
              <a:pathLst>
                <a:path w="1304" h="10304" extrusionOk="0">
                  <a:moveTo>
                    <a:pt x="288" y="1"/>
                  </a:moveTo>
                  <a:cubicBezTo>
                    <a:pt x="194" y="1"/>
                    <a:pt x="98" y="63"/>
                    <a:pt x="53" y="168"/>
                  </a:cubicBezTo>
                  <a:cubicBezTo>
                    <a:pt x="27" y="378"/>
                    <a:pt x="0" y="588"/>
                    <a:pt x="27" y="773"/>
                  </a:cubicBezTo>
                  <a:cubicBezTo>
                    <a:pt x="27" y="1009"/>
                    <a:pt x="27" y="1220"/>
                    <a:pt x="53" y="1430"/>
                  </a:cubicBezTo>
                  <a:cubicBezTo>
                    <a:pt x="79" y="1825"/>
                    <a:pt x="106" y="2219"/>
                    <a:pt x="106" y="2614"/>
                  </a:cubicBezTo>
                  <a:cubicBezTo>
                    <a:pt x="184" y="3455"/>
                    <a:pt x="237" y="4270"/>
                    <a:pt x="290" y="5112"/>
                  </a:cubicBezTo>
                  <a:cubicBezTo>
                    <a:pt x="342" y="5954"/>
                    <a:pt x="421" y="6769"/>
                    <a:pt x="474" y="7584"/>
                  </a:cubicBezTo>
                  <a:cubicBezTo>
                    <a:pt x="553" y="8400"/>
                    <a:pt x="605" y="9241"/>
                    <a:pt x="710" y="10083"/>
                  </a:cubicBezTo>
                  <a:cubicBezTo>
                    <a:pt x="734" y="10234"/>
                    <a:pt x="855" y="10303"/>
                    <a:pt x="981" y="10303"/>
                  </a:cubicBezTo>
                  <a:cubicBezTo>
                    <a:pt x="1139" y="10303"/>
                    <a:pt x="1304" y="10194"/>
                    <a:pt x="1289" y="10004"/>
                  </a:cubicBezTo>
                  <a:cubicBezTo>
                    <a:pt x="1289" y="9189"/>
                    <a:pt x="1210" y="8347"/>
                    <a:pt x="1158" y="7532"/>
                  </a:cubicBezTo>
                  <a:cubicBezTo>
                    <a:pt x="1105" y="6716"/>
                    <a:pt x="1052" y="5875"/>
                    <a:pt x="1000" y="5033"/>
                  </a:cubicBezTo>
                  <a:cubicBezTo>
                    <a:pt x="921" y="4192"/>
                    <a:pt x="868" y="3403"/>
                    <a:pt x="789" y="2561"/>
                  </a:cubicBezTo>
                  <a:cubicBezTo>
                    <a:pt x="763" y="2166"/>
                    <a:pt x="737" y="1746"/>
                    <a:pt x="684" y="1351"/>
                  </a:cubicBezTo>
                  <a:lnTo>
                    <a:pt x="605" y="694"/>
                  </a:lnTo>
                  <a:cubicBezTo>
                    <a:pt x="605" y="510"/>
                    <a:pt x="553" y="299"/>
                    <a:pt x="474" y="115"/>
                  </a:cubicBezTo>
                  <a:cubicBezTo>
                    <a:pt x="429" y="36"/>
                    <a:pt x="35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7845762" y="4616025"/>
              <a:ext cx="57311" cy="671807"/>
            </a:xfrm>
            <a:custGeom>
              <a:avLst/>
              <a:gdLst/>
              <a:ahLst/>
              <a:cxnLst/>
              <a:rect l="l" t="t" r="r" b="b"/>
              <a:pathLst>
                <a:path w="869" h="10187" extrusionOk="0">
                  <a:moveTo>
                    <a:pt x="368" y="1"/>
                  </a:moveTo>
                  <a:cubicBezTo>
                    <a:pt x="241" y="1"/>
                    <a:pt x="95" y="104"/>
                    <a:pt x="80" y="245"/>
                  </a:cubicBezTo>
                  <a:cubicBezTo>
                    <a:pt x="27" y="1034"/>
                    <a:pt x="1" y="1823"/>
                    <a:pt x="53" y="2638"/>
                  </a:cubicBezTo>
                  <a:cubicBezTo>
                    <a:pt x="53" y="3427"/>
                    <a:pt x="53" y="4243"/>
                    <a:pt x="80" y="5058"/>
                  </a:cubicBezTo>
                  <a:cubicBezTo>
                    <a:pt x="106" y="6662"/>
                    <a:pt x="106" y="8267"/>
                    <a:pt x="211" y="9871"/>
                  </a:cubicBezTo>
                  <a:cubicBezTo>
                    <a:pt x="211" y="10081"/>
                    <a:pt x="376" y="10186"/>
                    <a:pt x="540" y="10186"/>
                  </a:cubicBezTo>
                  <a:cubicBezTo>
                    <a:pt x="704" y="10186"/>
                    <a:pt x="869" y="10081"/>
                    <a:pt x="869" y="9871"/>
                  </a:cubicBezTo>
                  <a:cubicBezTo>
                    <a:pt x="869" y="8240"/>
                    <a:pt x="816" y="6636"/>
                    <a:pt x="763" y="5005"/>
                  </a:cubicBezTo>
                  <a:cubicBezTo>
                    <a:pt x="763" y="4216"/>
                    <a:pt x="737" y="3427"/>
                    <a:pt x="711" y="2638"/>
                  </a:cubicBezTo>
                  <a:cubicBezTo>
                    <a:pt x="711" y="1797"/>
                    <a:pt x="658" y="981"/>
                    <a:pt x="553" y="166"/>
                  </a:cubicBezTo>
                  <a:cubicBezTo>
                    <a:pt x="532" y="49"/>
                    <a:pt x="454" y="1"/>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8168358" y="4605474"/>
              <a:ext cx="59025" cy="704056"/>
            </a:xfrm>
            <a:custGeom>
              <a:avLst/>
              <a:gdLst/>
              <a:ahLst/>
              <a:cxnLst/>
              <a:rect l="l" t="t" r="r" b="b"/>
              <a:pathLst>
                <a:path w="895" h="10676" extrusionOk="0">
                  <a:moveTo>
                    <a:pt x="711" y="0"/>
                  </a:moveTo>
                  <a:cubicBezTo>
                    <a:pt x="684" y="0"/>
                    <a:pt x="655" y="13"/>
                    <a:pt x="632" y="37"/>
                  </a:cubicBezTo>
                  <a:cubicBezTo>
                    <a:pt x="474" y="300"/>
                    <a:pt x="395" y="589"/>
                    <a:pt x="395" y="905"/>
                  </a:cubicBezTo>
                  <a:cubicBezTo>
                    <a:pt x="342" y="1220"/>
                    <a:pt x="290" y="1562"/>
                    <a:pt x="264" y="1904"/>
                  </a:cubicBezTo>
                  <a:cubicBezTo>
                    <a:pt x="211" y="2588"/>
                    <a:pt x="158" y="3272"/>
                    <a:pt x="106" y="3956"/>
                  </a:cubicBezTo>
                  <a:cubicBezTo>
                    <a:pt x="27" y="5297"/>
                    <a:pt x="1" y="6638"/>
                    <a:pt x="27" y="7979"/>
                  </a:cubicBezTo>
                  <a:cubicBezTo>
                    <a:pt x="27" y="8768"/>
                    <a:pt x="79" y="9531"/>
                    <a:pt x="106" y="10320"/>
                  </a:cubicBezTo>
                  <a:cubicBezTo>
                    <a:pt x="132" y="10557"/>
                    <a:pt x="323" y="10675"/>
                    <a:pt x="504" y="10675"/>
                  </a:cubicBezTo>
                  <a:cubicBezTo>
                    <a:pt x="684" y="10675"/>
                    <a:pt x="855" y="10557"/>
                    <a:pt x="842" y="10320"/>
                  </a:cubicBezTo>
                  <a:cubicBezTo>
                    <a:pt x="816" y="8979"/>
                    <a:pt x="763" y="7638"/>
                    <a:pt x="763" y="6296"/>
                  </a:cubicBezTo>
                  <a:cubicBezTo>
                    <a:pt x="763" y="4929"/>
                    <a:pt x="816" y="3587"/>
                    <a:pt x="842" y="2246"/>
                  </a:cubicBezTo>
                  <a:cubicBezTo>
                    <a:pt x="842" y="1878"/>
                    <a:pt x="868" y="1510"/>
                    <a:pt x="895" y="1141"/>
                  </a:cubicBezTo>
                  <a:lnTo>
                    <a:pt x="895" y="563"/>
                  </a:lnTo>
                  <a:cubicBezTo>
                    <a:pt x="895" y="379"/>
                    <a:pt x="868" y="221"/>
                    <a:pt x="790" y="63"/>
                  </a:cubicBezTo>
                  <a:cubicBezTo>
                    <a:pt x="775" y="20"/>
                    <a:pt x="745"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8353923" y="4617014"/>
              <a:ext cx="69445" cy="692515"/>
            </a:xfrm>
            <a:custGeom>
              <a:avLst/>
              <a:gdLst/>
              <a:ahLst/>
              <a:cxnLst/>
              <a:rect l="l" t="t" r="r" b="b"/>
              <a:pathLst>
                <a:path w="1053" h="10501" extrusionOk="0">
                  <a:moveTo>
                    <a:pt x="235" y="0"/>
                  </a:moveTo>
                  <a:cubicBezTo>
                    <a:pt x="118" y="0"/>
                    <a:pt x="1" y="81"/>
                    <a:pt x="1" y="230"/>
                  </a:cubicBezTo>
                  <a:cubicBezTo>
                    <a:pt x="106" y="1861"/>
                    <a:pt x="237" y="3518"/>
                    <a:pt x="290" y="5174"/>
                  </a:cubicBezTo>
                  <a:cubicBezTo>
                    <a:pt x="316" y="5990"/>
                    <a:pt x="316" y="6805"/>
                    <a:pt x="290" y="7620"/>
                  </a:cubicBezTo>
                  <a:cubicBezTo>
                    <a:pt x="264" y="8436"/>
                    <a:pt x="211" y="9304"/>
                    <a:pt x="211" y="10145"/>
                  </a:cubicBezTo>
                  <a:cubicBezTo>
                    <a:pt x="211" y="10382"/>
                    <a:pt x="395" y="10500"/>
                    <a:pt x="579" y="10500"/>
                  </a:cubicBezTo>
                  <a:cubicBezTo>
                    <a:pt x="763" y="10500"/>
                    <a:pt x="947" y="10382"/>
                    <a:pt x="947" y="10145"/>
                  </a:cubicBezTo>
                  <a:cubicBezTo>
                    <a:pt x="1026" y="9304"/>
                    <a:pt x="1053" y="8462"/>
                    <a:pt x="1053" y="7620"/>
                  </a:cubicBezTo>
                  <a:cubicBezTo>
                    <a:pt x="1053" y="6779"/>
                    <a:pt x="1053" y="5963"/>
                    <a:pt x="1000" y="5122"/>
                  </a:cubicBezTo>
                  <a:cubicBezTo>
                    <a:pt x="947" y="3465"/>
                    <a:pt x="763" y="1808"/>
                    <a:pt x="448" y="151"/>
                  </a:cubicBezTo>
                  <a:cubicBezTo>
                    <a:pt x="413" y="48"/>
                    <a:pt x="324"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8548193" y="4618399"/>
              <a:ext cx="55530" cy="736634"/>
            </a:xfrm>
            <a:custGeom>
              <a:avLst/>
              <a:gdLst/>
              <a:ahLst/>
              <a:cxnLst/>
              <a:rect l="l" t="t" r="r" b="b"/>
              <a:pathLst>
                <a:path w="842" h="11170" extrusionOk="0">
                  <a:moveTo>
                    <a:pt x="325" y="0"/>
                  </a:moveTo>
                  <a:cubicBezTo>
                    <a:pt x="216" y="0"/>
                    <a:pt x="94" y="87"/>
                    <a:pt x="79" y="209"/>
                  </a:cubicBezTo>
                  <a:lnTo>
                    <a:pt x="105" y="209"/>
                  </a:lnTo>
                  <a:cubicBezTo>
                    <a:pt x="27" y="893"/>
                    <a:pt x="0" y="1577"/>
                    <a:pt x="27" y="2287"/>
                  </a:cubicBezTo>
                  <a:lnTo>
                    <a:pt x="27" y="4364"/>
                  </a:lnTo>
                  <a:cubicBezTo>
                    <a:pt x="27" y="5732"/>
                    <a:pt x="27" y="7100"/>
                    <a:pt x="79" y="8467"/>
                  </a:cubicBezTo>
                  <a:cubicBezTo>
                    <a:pt x="105" y="9256"/>
                    <a:pt x="132" y="10045"/>
                    <a:pt x="158" y="10834"/>
                  </a:cubicBezTo>
                  <a:cubicBezTo>
                    <a:pt x="158" y="11058"/>
                    <a:pt x="329" y="11170"/>
                    <a:pt x="500" y="11170"/>
                  </a:cubicBezTo>
                  <a:cubicBezTo>
                    <a:pt x="671" y="11170"/>
                    <a:pt x="842" y="11058"/>
                    <a:pt x="842" y="10834"/>
                  </a:cubicBezTo>
                  <a:cubicBezTo>
                    <a:pt x="842" y="8046"/>
                    <a:pt x="789" y="5259"/>
                    <a:pt x="658" y="2471"/>
                  </a:cubicBezTo>
                  <a:cubicBezTo>
                    <a:pt x="631" y="1682"/>
                    <a:pt x="579" y="919"/>
                    <a:pt x="500" y="156"/>
                  </a:cubicBezTo>
                  <a:cubicBezTo>
                    <a:pt x="478" y="46"/>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8013984" y="4618663"/>
              <a:ext cx="64235" cy="651034"/>
            </a:xfrm>
            <a:custGeom>
              <a:avLst/>
              <a:gdLst/>
              <a:ahLst/>
              <a:cxnLst/>
              <a:rect l="l" t="t" r="r" b="b"/>
              <a:pathLst>
                <a:path w="974" h="9872" extrusionOk="0">
                  <a:moveTo>
                    <a:pt x="354" y="1"/>
                  </a:moveTo>
                  <a:cubicBezTo>
                    <a:pt x="284" y="1"/>
                    <a:pt x="222" y="38"/>
                    <a:pt x="211" y="126"/>
                  </a:cubicBezTo>
                  <a:lnTo>
                    <a:pt x="211" y="152"/>
                  </a:lnTo>
                  <a:cubicBezTo>
                    <a:pt x="80" y="915"/>
                    <a:pt x="27" y="1704"/>
                    <a:pt x="27" y="2493"/>
                  </a:cubicBezTo>
                  <a:cubicBezTo>
                    <a:pt x="1" y="3282"/>
                    <a:pt x="27" y="4071"/>
                    <a:pt x="27" y="4860"/>
                  </a:cubicBezTo>
                  <a:cubicBezTo>
                    <a:pt x="27" y="5675"/>
                    <a:pt x="53" y="6464"/>
                    <a:pt x="106" y="7253"/>
                  </a:cubicBezTo>
                  <a:cubicBezTo>
                    <a:pt x="106" y="8042"/>
                    <a:pt x="185" y="8831"/>
                    <a:pt x="290" y="9620"/>
                  </a:cubicBezTo>
                  <a:cubicBezTo>
                    <a:pt x="325" y="9794"/>
                    <a:pt x="452" y="9871"/>
                    <a:pt x="585" y="9871"/>
                  </a:cubicBezTo>
                  <a:cubicBezTo>
                    <a:pt x="754" y="9871"/>
                    <a:pt x="933" y="9747"/>
                    <a:pt x="948" y="9542"/>
                  </a:cubicBezTo>
                  <a:cubicBezTo>
                    <a:pt x="974" y="9200"/>
                    <a:pt x="921" y="8753"/>
                    <a:pt x="895" y="8358"/>
                  </a:cubicBezTo>
                  <a:cubicBezTo>
                    <a:pt x="895" y="7964"/>
                    <a:pt x="869" y="7569"/>
                    <a:pt x="842" y="7175"/>
                  </a:cubicBezTo>
                  <a:cubicBezTo>
                    <a:pt x="816" y="6412"/>
                    <a:pt x="790" y="5623"/>
                    <a:pt x="764" y="4860"/>
                  </a:cubicBezTo>
                  <a:cubicBezTo>
                    <a:pt x="737" y="4097"/>
                    <a:pt x="711" y="3335"/>
                    <a:pt x="711" y="2572"/>
                  </a:cubicBezTo>
                  <a:cubicBezTo>
                    <a:pt x="711" y="1757"/>
                    <a:pt x="658" y="968"/>
                    <a:pt x="579" y="179"/>
                  </a:cubicBezTo>
                  <a:cubicBezTo>
                    <a:pt x="564" y="72"/>
                    <a:pt x="452"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073"/>
        <p:cNvGrpSpPr/>
        <p:nvPr/>
      </p:nvGrpSpPr>
      <p:grpSpPr>
        <a:xfrm>
          <a:off x="0" y="0"/>
          <a:ext cx="0" cy="0"/>
          <a:chOff x="0" y="0"/>
          <a:chExt cx="0" cy="0"/>
        </a:xfrm>
      </p:grpSpPr>
      <p:sp>
        <p:nvSpPr>
          <p:cNvPr id="1074" name="Google Shape;1074;p37"/>
          <p:cNvSpPr/>
          <p:nvPr/>
        </p:nvSpPr>
        <p:spPr>
          <a:xfrm>
            <a:off x="-139653"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141534"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12572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264025" y="-473099"/>
            <a:ext cx="1336149" cy="2217339"/>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591925" y="618625"/>
            <a:ext cx="2591865" cy="1761832"/>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7"/>
          <p:cNvSpPr/>
          <p:nvPr/>
        </p:nvSpPr>
        <p:spPr>
          <a:xfrm>
            <a:off x="7547174" y="2862525"/>
            <a:ext cx="2213869" cy="248659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7"/>
          <p:cNvSpPr/>
          <p:nvPr/>
        </p:nvSpPr>
        <p:spPr>
          <a:xfrm>
            <a:off x="7986032" y="72367"/>
            <a:ext cx="1336173" cy="990769"/>
          </a:xfrm>
          <a:custGeom>
            <a:avLst/>
            <a:gdLst/>
            <a:ahLst/>
            <a:cxnLst/>
            <a:rect l="l" t="t" r="r" b="b"/>
            <a:pathLst>
              <a:path w="21199" h="15719" extrusionOk="0">
                <a:moveTo>
                  <a:pt x="3676" y="0"/>
                </a:moveTo>
                <a:cubicBezTo>
                  <a:pt x="3354" y="0"/>
                  <a:pt x="3032" y="5"/>
                  <a:pt x="2709" y="18"/>
                </a:cubicBezTo>
                <a:cubicBezTo>
                  <a:pt x="1657" y="44"/>
                  <a:pt x="447" y="307"/>
                  <a:pt x="27" y="1412"/>
                </a:cubicBezTo>
                <a:cubicBezTo>
                  <a:pt x="0" y="1543"/>
                  <a:pt x="27" y="1675"/>
                  <a:pt x="132" y="1780"/>
                </a:cubicBezTo>
                <a:cubicBezTo>
                  <a:pt x="579" y="2122"/>
                  <a:pt x="1105" y="2385"/>
                  <a:pt x="1657" y="2569"/>
                </a:cubicBezTo>
                <a:cubicBezTo>
                  <a:pt x="2183" y="2700"/>
                  <a:pt x="2762" y="2806"/>
                  <a:pt x="3314" y="2858"/>
                </a:cubicBezTo>
                <a:cubicBezTo>
                  <a:pt x="3764" y="2905"/>
                  <a:pt x="4218" y="2935"/>
                  <a:pt x="4672" y="2957"/>
                </a:cubicBezTo>
                <a:lnTo>
                  <a:pt x="4672" y="2957"/>
                </a:lnTo>
                <a:cubicBezTo>
                  <a:pt x="4229" y="3026"/>
                  <a:pt x="3784" y="3113"/>
                  <a:pt x="3367" y="3226"/>
                </a:cubicBezTo>
                <a:cubicBezTo>
                  <a:pt x="3051" y="3279"/>
                  <a:pt x="2762" y="3384"/>
                  <a:pt x="2446" y="3463"/>
                </a:cubicBezTo>
                <a:cubicBezTo>
                  <a:pt x="2183" y="3516"/>
                  <a:pt x="1946" y="3647"/>
                  <a:pt x="1710" y="3805"/>
                </a:cubicBezTo>
                <a:cubicBezTo>
                  <a:pt x="1315" y="4094"/>
                  <a:pt x="1236" y="4647"/>
                  <a:pt x="1526" y="5067"/>
                </a:cubicBezTo>
                <a:cubicBezTo>
                  <a:pt x="1841" y="5488"/>
                  <a:pt x="2367" y="5725"/>
                  <a:pt x="2893" y="5725"/>
                </a:cubicBezTo>
                <a:cubicBezTo>
                  <a:pt x="3112" y="5734"/>
                  <a:pt x="3334" y="5737"/>
                  <a:pt x="3558" y="5737"/>
                </a:cubicBezTo>
                <a:cubicBezTo>
                  <a:pt x="3644" y="5737"/>
                  <a:pt x="3730" y="5736"/>
                  <a:pt x="3817" y="5735"/>
                </a:cubicBezTo>
                <a:lnTo>
                  <a:pt x="3817" y="5735"/>
                </a:lnTo>
                <a:cubicBezTo>
                  <a:pt x="3407" y="5794"/>
                  <a:pt x="3005" y="5878"/>
                  <a:pt x="2604" y="5988"/>
                </a:cubicBezTo>
                <a:cubicBezTo>
                  <a:pt x="2315" y="6067"/>
                  <a:pt x="2025" y="6172"/>
                  <a:pt x="1762" y="6277"/>
                </a:cubicBezTo>
                <a:cubicBezTo>
                  <a:pt x="1526" y="6356"/>
                  <a:pt x="1315" y="6514"/>
                  <a:pt x="1157" y="6698"/>
                </a:cubicBezTo>
                <a:cubicBezTo>
                  <a:pt x="947" y="7093"/>
                  <a:pt x="1079" y="7592"/>
                  <a:pt x="1447" y="7855"/>
                </a:cubicBezTo>
                <a:cubicBezTo>
                  <a:pt x="1802" y="8092"/>
                  <a:pt x="2260" y="8122"/>
                  <a:pt x="2700" y="8122"/>
                </a:cubicBezTo>
                <a:cubicBezTo>
                  <a:pt x="2847" y="8122"/>
                  <a:pt x="2992" y="8118"/>
                  <a:pt x="3130" y="8118"/>
                </a:cubicBezTo>
                <a:cubicBezTo>
                  <a:pt x="4484" y="8145"/>
                  <a:pt x="5839" y="8158"/>
                  <a:pt x="7193" y="8158"/>
                </a:cubicBezTo>
                <a:cubicBezTo>
                  <a:pt x="7857" y="8158"/>
                  <a:pt x="8520" y="8155"/>
                  <a:pt x="9184" y="8148"/>
                </a:cubicBezTo>
                <a:lnTo>
                  <a:pt x="9184" y="8148"/>
                </a:lnTo>
                <a:cubicBezTo>
                  <a:pt x="7981" y="8241"/>
                  <a:pt x="6782" y="8331"/>
                  <a:pt x="5576" y="8408"/>
                </a:cubicBezTo>
                <a:cubicBezTo>
                  <a:pt x="5050" y="8434"/>
                  <a:pt x="4524" y="8486"/>
                  <a:pt x="3998" y="8539"/>
                </a:cubicBezTo>
                <a:cubicBezTo>
                  <a:pt x="3630" y="8592"/>
                  <a:pt x="3288" y="8776"/>
                  <a:pt x="2998" y="9012"/>
                </a:cubicBezTo>
                <a:cubicBezTo>
                  <a:pt x="2735" y="9328"/>
                  <a:pt x="2709" y="9801"/>
                  <a:pt x="2946" y="10170"/>
                </a:cubicBezTo>
                <a:cubicBezTo>
                  <a:pt x="3209" y="10512"/>
                  <a:pt x="3603" y="10801"/>
                  <a:pt x="4024" y="10932"/>
                </a:cubicBezTo>
                <a:cubicBezTo>
                  <a:pt x="4162" y="10973"/>
                  <a:pt x="4302" y="11006"/>
                  <a:pt x="4444" y="11032"/>
                </a:cubicBezTo>
                <a:lnTo>
                  <a:pt x="4444" y="11032"/>
                </a:lnTo>
                <a:cubicBezTo>
                  <a:pt x="3978" y="11130"/>
                  <a:pt x="3527" y="11252"/>
                  <a:pt x="3077" y="11432"/>
                </a:cubicBezTo>
                <a:cubicBezTo>
                  <a:pt x="2683" y="11590"/>
                  <a:pt x="2288" y="11853"/>
                  <a:pt x="2341" y="12300"/>
                </a:cubicBezTo>
                <a:cubicBezTo>
                  <a:pt x="2394" y="12721"/>
                  <a:pt x="2683" y="13036"/>
                  <a:pt x="3077" y="13168"/>
                </a:cubicBezTo>
                <a:cubicBezTo>
                  <a:pt x="3363" y="13273"/>
                  <a:pt x="3658" y="13353"/>
                  <a:pt x="3956" y="13411"/>
                </a:cubicBezTo>
                <a:lnTo>
                  <a:pt x="3956" y="13411"/>
                </a:lnTo>
                <a:cubicBezTo>
                  <a:pt x="3330" y="13599"/>
                  <a:pt x="2731" y="13921"/>
                  <a:pt x="2446" y="14509"/>
                </a:cubicBezTo>
                <a:cubicBezTo>
                  <a:pt x="2262" y="14904"/>
                  <a:pt x="2472" y="15377"/>
                  <a:pt x="2893" y="15509"/>
                </a:cubicBezTo>
                <a:cubicBezTo>
                  <a:pt x="3184" y="15621"/>
                  <a:pt x="3504" y="15635"/>
                  <a:pt x="3823" y="15635"/>
                </a:cubicBezTo>
                <a:cubicBezTo>
                  <a:pt x="3928" y="15635"/>
                  <a:pt x="4033" y="15634"/>
                  <a:pt x="4137" y="15634"/>
                </a:cubicBezTo>
                <a:cubicBezTo>
                  <a:pt x="4232" y="15634"/>
                  <a:pt x="4326" y="15635"/>
                  <a:pt x="4419" y="15640"/>
                </a:cubicBezTo>
                <a:cubicBezTo>
                  <a:pt x="7022" y="15666"/>
                  <a:pt x="9626" y="15693"/>
                  <a:pt x="12230" y="15719"/>
                </a:cubicBezTo>
                <a:cubicBezTo>
                  <a:pt x="15123" y="15719"/>
                  <a:pt x="18016" y="15719"/>
                  <a:pt x="20909" y="15666"/>
                </a:cubicBezTo>
                <a:cubicBezTo>
                  <a:pt x="21198" y="15640"/>
                  <a:pt x="21198" y="15246"/>
                  <a:pt x="20909" y="15219"/>
                </a:cubicBezTo>
                <a:cubicBezTo>
                  <a:pt x="18211" y="15248"/>
                  <a:pt x="15497" y="15269"/>
                  <a:pt x="12780" y="15269"/>
                </a:cubicBezTo>
                <a:cubicBezTo>
                  <a:pt x="10545" y="15269"/>
                  <a:pt x="8308" y="15255"/>
                  <a:pt x="6076" y="15219"/>
                </a:cubicBezTo>
                <a:lnTo>
                  <a:pt x="4261" y="15167"/>
                </a:lnTo>
                <a:lnTo>
                  <a:pt x="3446" y="15167"/>
                </a:lnTo>
                <a:cubicBezTo>
                  <a:pt x="3261" y="15167"/>
                  <a:pt x="3077" y="15114"/>
                  <a:pt x="2920" y="15009"/>
                </a:cubicBezTo>
                <a:cubicBezTo>
                  <a:pt x="2604" y="14746"/>
                  <a:pt x="3288" y="14272"/>
                  <a:pt x="3498" y="14141"/>
                </a:cubicBezTo>
                <a:cubicBezTo>
                  <a:pt x="3866" y="13931"/>
                  <a:pt x="4287" y="13773"/>
                  <a:pt x="4734" y="13720"/>
                </a:cubicBezTo>
                <a:cubicBezTo>
                  <a:pt x="5029" y="13671"/>
                  <a:pt x="5334" y="13642"/>
                  <a:pt x="5643" y="13621"/>
                </a:cubicBezTo>
                <a:lnTo>
                  <a:pt x="5643" y="13621"/>
                </a:lnTo>
                <a:cubicBezTo>
                  <a:pt x="6282" y="13675"/>
                  <a:pt x="6924" y="13700"/>
                  <a:pt x="7562" y="13700"/>
                </a:cubicBezTo>
                <a:cubicBezTo>
                  <a:pt x="7751" y="13700"/>
                  <a:pt x="7939" y="13698"/>
                  <a:pt x="8127" y="13694"/>
                </a:cubicBezTo>
                <a:cubicBezTo>
                  <a:pt x="9337" y="13694"/>
                  <a:pt x="10547" y="13668"/>
                  <a:pt x="11756" y="13668"/>
                </a:cubicBezTo>
                <a:cubicBezTo>
                  <a:pt x="14518" y="13615"/>
                  <a:pt x="17279" y="13510"/>
                  <a:pt x="20015" y="13352"/>
                </a:cubicBezTo>
                <a:cubicBezTo>
                  <a:pt x="20383" y="13352"/>
                  <a:pt x="20383" y="12826"/>
                  <a:pt x="20015" y="12826"/>
                </a:cubicBezTo>
                <a:cubicBezTo>
                  <a:pt x="19020" y="12806"/>
                  <a:pt x="18029" y="12797"/>
                  <a:pt x="17040" y="12797"/>
                </a:cubicBezTo>
                <a:cubicBezTo>
                  <a:pt x="15438" y="12797"/>
                  <a:pt x="13839" y="12820"/>
                  <a:pt x="12230" y="12852"/>
                </a:cubicBezTo>
                <a:cubicBezTo>
                  <a:pt x="10967" y="12905"/>
                  <a:pt x="9705" y="12957"/>
                  <a:pt x="8416" y="13010"/>
                </a:cubicBezTo>
                <a:cubicBezTo>
                  <a:pt x="7456" y="13053"/>
                  <a:pt x="6478" y="13061"/>
                  <a:pt x="5511" y="13147"/>
                </a:cubicBezTo>
                <a:lnTo>
                  <a:pt x="5511" y="13147"/>
                </a:lnTo>
                <a:cubicBezTo>
                  <a:pt x="5187" y="13119"/>
                  <a:pt x="4869" y="13082"/>
                  <a:pt x="4550" y="13036"/>
                </a:cubicBezTo>
                <a:cubicBezTo>
                  <a:pt x="4050" y="13010"/>
                  <a:pt x="3577" y="12879"/>
                  <a:pt x="3130" y="12668"/>
                </a:cubicBezTo>
                <a:cubicBezTo>
                  <a:pt x="2998" y="12589"/>
                  <a:pt x="2788" y="12458"/>
                  <a:pt x="2788" y="12300"/>
                </a:cubicBezTo>
                <a:cubicBezTo>
                  <a:pt x="2788" y="12142"/>
                  <a:pt x="2946" y="11984"/>
                  <a:pt x="3130" y="11932"/>
                </a:cubicBezTo>
                <a:cubicBezTo>
                  <a:pt x="3603" y="11721"/>
                  <a:pt x="4103" y="11564"/>
                  <a:pt x="4603" y="11485"/>
                </a:cubicBezTo>
                <a:cubicBezTo>
                  <a:pt x="5681" y="11301"/>
                  <a:pt x="6786" y="11222"/>
                  <a:pt x="7864" y="11222"/>
                </a:cubicBezTo>
                <a:lnTo>
                  <a:pt x="11336" y="11116"/>
                </a:lnTo>
                <a:lnTo>
                  <a:pt x="19173" y="10880"/>
                </a:lnTo>
                <a:cubicBezTo>
                  <a:pt x="19489" y="10880"/>
                  <a:pt x="19489" y="10406"/>
                  <a:pt x="19173" y="10406"/>
                </a:cubicBezTo>
                <a:lnTo>
                  <a:pt x="19173" y="10406"/>
                </a:lnTo>
                <a:lnTo>
                  <a:pt x="19173" y="10406"/>
                </a:lnTo>
                <a:cubicBezTo>
                  <a:pt x="16832" y="10459"/>
                  <a:pt x="14465" y="10512"/>
                  <a:pt x="12125" y="10564"/>
                </a:cubicBezTo>
                <a:lnTo>
                  <a:pt x="8600" y="10643"/>
                </a:lnTo>
                <a:cubicBezTo>
                  <a:pt x="7654" y="10643"/>
                  <a:pt x="6687" y="10701"/>
                  <a:pt x="5719" y="10701"/>
                </a:cubicBezTo>
                <a:cubicBezTo>
                  <a:pt x="5557" y="10701"/>
                  <a:pt x="5395" y="10699"/>
                  <a:pt x="5234" y="10696"/>
                </a:cubicBezTo>
                <a:cubicBezTo>
                  <a:pt x="4787" y="10696"/>
                  <a:pt x="4340" y="10617"/>
                  <a:pt x="3919" y="10459"/>
                </a:cubicBezTo>
                <a:cubicBezTo>
                  <a:pt x="3603" y="10301"/>
                  <a:pt x="3077" y="9933"/>
                  <a:pt x="3209" y="9460"/>
                </a:cubicBezTo>
                <a:cubicBezTo>
                  <a:pt x="3288" y="9144"/>
                  <a:pt x="3709" y="8986"/>
                  <a:pt x="4024" y="8934"/>
                </a:cubicBezTo>
                <a:cubicBezTo>
                  <a:pt x="4524" y="8828"/>
                  <a:pt x="5024" y="8776"/>
                  <a:pt x="5523" y="8776"/>
                </a:cubicBezTo>
                <a:cubicBezTo>
                  <a:pt x="7864" y="8592"/>
                  <a:pt x="10205" y="8460"/>
                  <a:pt x="12545" y="8302"/>
                </a:cubicBezTo>
                <a:cubicBezTo>
                  <a:pt x="15175" y="8118"/>
                  <a:pt x="17805" y="7987"/>
                  <a:pt x="20435" y="7803"/>
                </a:cubicBezTo>
                <a:cubicBezTo>
                  <a:pt x="20751" y="7776"/>
                  <a:pt x="20777" y="7250"/>
                  <a:pt x="20435" y="7250"/>
                </a:cubicBezTo>
                <a:cubicBezTo>
                  <a:pt x="15254" y="7566"/>
                  <a:pt x="10073" y="7750"/>
                  <a:pt x="4892" y="7750"/>
                </a:cubicBezTo>
                <a:lnTo>
                  <a:pt x="2972" y="7750"/>
                </a:lnTo>
                <a:cubicBezTo>
                  <a:pt x="2863" y="7750"/>
                  <a:pt x="2737" y="7754"/>
                  <a:pt x="2605" y="7754"/>
                </a:cubicBezTo>
                <a:cubicBezTo>
                  <a:pt x="2164" y="7754"/>
                  <a:pt x="1655" y="7708"/>
                  <a:pt x="1473" y="7303"/>
                </a:cubicBezTo>
                <a:cubicBezTo>
                  <a:pt x="1236" y="6751"/>
                  <a:pt x="2131" y="6540"/>
                  <a:pt x="2472" y="6435"/>
                </a:cubicBezTo>
                <a:cubicBezTo>
                  <a:pt x="3025" y="6251"/>
                  <a:pt x="3603" y="6146"/>
                  <a:pt x="4156" y="6093"/>
                </a:cubicBezTo>
                <a:cubicBezTo>
                  <a:pt x="5365" y="5962"/>
                  <a:pt x="6602" y="5988"/>
                  <a:pt x="7811" y="5962"/>
                </a:cubicBezTo>
                <a:cubicBezTo>
                  <a:pt x="9126" y="5935"/>
                  <a:pt x="10415" y="5909"/>
                  <a:pt x="11730" y="5909"/>
                </a:cubicBezTo>
                <a:cubicBezTo>
                  <a:pt x="14623" y="5856"/>
                  <a:pt x="17516" y="5856"/>
                  <a:pt x="20409" y="5804"/>
                </a:cubicBezTo>
                <a:cubicBezTo>
                  <a:pt x="20725" y="5778"/>
                  <a:pt x="20725" y="5330"/>
                  <a:pt x="20409" y="5304"/>
                </a:cubicBezTo>
                <a:cubicBezTo>
                  <a:pt x="20400" y="5304"/>
                  <a:pt x="20392" y="5304"/>
                  <a:pt x="20383" y="5304"/>
                </a:cubicBezTo>
                <a:lnTo>
                  <a:pt x="20383" y="5304"/>
                </a:lnTo>
                <a:lnTo>
                  <a:pt x="20383" y="5278"/>
                </a:lnTo>
                <a:cubicBezTo>
                  <a:pt x="19648" y="5292"/>
                  <a:pt x="18914" y="5306"/>
                  <a:pt x="18180" y="5321"/>
                </a:cubicBezTo>
                <a:lnTo>
                  <a:pt x="18180" y="5321"/>
                </a:lnTo>
                <a:cubicBezTo>
                  <a:pt x="16267" y="5330"/>
                  <a:pt x="14353" y="5330"/>
                  <a:pt x="12440" y="5330"/>
                </a:cubicBezTo>
                <a:lnTo>
                  <a:pt x="3603" y="5330"/>
                </a:lnTo>
                <a:cubicBezTo>
                  <a:pt x="3288" y="5330"/>
                  <a:pt x="2972" y="5330"/>
                  <a:pt x="2657" y="5278"/>
                </a:cubicBezTo>
                <a:cubicBezTo>
                  <a:pt x="2420" y="5252"/>
                  <a:pt x="2183" y="5146"/>
                  <a:pt x="1999" y="4962"/>
                </a:cubicBezTo>
                <a:cubicBezTo>
                  <a:pt x="1841" y="4804"/>
                  <a:pt x="1789" y="4568"/>
                  <a:pt x="1868" y="4357"/>
                </a:cubicBezTo>
                <a:cubicBezTo>
                  <a:pt x="1973" y="4173"/>
                  <a:pt x="2157" y="4042"/>
                  <a:pt x="2367" y="4015"/>
                </a:cubicBezTo>
                <a:cubicBezTo>
                  <a:pt x="2657" y="3910"/>
                  <a:pt x="2946" y="3831"/>
                  <a:pt x="3261" y="3752"/>
                </a:cubicBezTo>
                <a:cubicBezTo>
                  <a:pt x="3840" y="3621"/>
                  <a:pt x="4419" y="3516"/>
                  <a:pt x="5024" y="3437"/>
                </a:cubicBezTo>
                <a:cubicBezTo>
                  <a:pt x="6060" y="3287"/>
                  <a:pt x="7107" y="3233"/>
                  <a:pt x="8158" y="3233"/>
                </a:cubicBezTo>
                <a:cubicBezTo>
                  <a:pt x="9505" y="3233"/>
                  <a:pt x="10859" y="3322"/>
                  <a:pt x="12203" y="3411"/>
                </a:cubicBezTo>
                <a:cubicBezTo>
                  <a:pt x="13854" y="3507"/>
                  <a:pt x="15525" y="3632"/>
                  <a:pt x="17191" y="3632"/>
                </a:cubicBezTo>
                <a:cubicBezTo>
                  <a:pt x="18259" y="3632"/>
                  <a:pt x="19325" y="3581"/>
                  <a:pt x="20383" y="3437"/>
                </a:cubicBezTo>
                <a:cubicBezTo>
                  <a:pt x="20619" y="3384"/>
                  <a:pt x="20541" y="3016"/>
                  <a:pt x="20304" y="3016"/>
                </a:cubicBezTo>
                <a:lnTo>
                  <a:pt x="20304" y="2937"/>
                </a:lnTo>
                <a:cubicBezTo>
                  <a:pt x="20115" y="2962"/>
                  <a:pt x="19926" y="2985"/>
                  <a:pt x="19737" y="3005"/>
                </a:cubicBezTo>
                <a:lnTo>
                  <a:pt x="19737" y="3005"/>
                </a:lnTo>
                <a:cubicBezTo>
                  <a:pt x="17187" y="2956"/>
                  <a:pt x="14618" y="2907"/>
                  <a:pt x="12072" y="2858"/>
                </a:cubicBezTo>
                <a:cubicBezTo>
                  <a:pt x="11686" y="2843"/>
                  <a:pt x="11300" y="2829"/>
                  <a:pt x="10915" y="2814"/>
                </a:cubicBezTo>
                <a:lnTo>
                  <a:pt x="10915" y="2814"/>
                </a:lnTo>
                <a:cubicBezTo>
                  <a:pt x="10048" y="2760"/>
                  <a:pt x="9189" y="2720"/>
                  <a:pt x="8331" y="2714"/>
                </a:cubicBezTo>
                <a:lnTo>
                  <a:pt x="8331" y="2714"/>
                </a:lnTo>
                <a:cubicBezTo>
                  <a:pt x="8210" y="2710"/>
                  <a:pt x="8090" y="2705"/>
                  <a:pt x="7969" y="2700"/>
                </a:cubicBezTo>
                <a:cubicBezTo>
                  <a:pt x="6654" y="2622"/>
                  <a:pt x="5365" y="2595"/>
                  <a:pt x="4077" y="2464"/>
                </a:cubicBezTo>
                <a:cubicBezTo>
                  <a:pt x="2981" y="2391"/>
                  <a:pt x="1818" y="2115"/>
                  <a:pt x="900" y="1469"/>
                </a:cubicBezTo>
                <a:lnTo>
                  <a:pt x="900" y="1469"/>
                </a:lnTo>
                <a:cubicBezTo>
                  <a:pt x="1293" y="918"/>
                  <a:pt x="2224" y="833"/>
                  <a:pt x="2814" y="833"/>
                </a:cubicBezTo>
                <a:cubicBezTo>
                  <a:pt x="4103" y="781"/>
                  <a:pt x="5392" y="807"/>
                  <a:pt x="6680" y="781"/>
                </a:cubicBezTo>
                <a:cubicBezTo>
                  <a:pt x="9363" y="781"/>
                  <a:pt x="12046" y="807"/>
                  <a:pt x="14728" y="859"/>
                </a:cubicBezTo>
                <a:cubicBezTo>
                  <a:pt x="16227" y="886"/>
                  <a:pt x="17753" y="938"/>
                  <a:pt x="19278" y="991"/>
                </a:cubicBezTo>
                <a:cubicBezTo>
                  <a:pt x="19567" y="991"/>
                  <a:pt x="19567" y="544"/>
                  <a:pt x="19278" y="544"/>
                </a:cubicBezTo>
                <a:lnTo>
                  <a:pt x="19252" y="465"/>
                </a:lnTo>
                <a:cubicBezTo>
                  <a:pt x="16464" y="333"/>
                  <a:pt x="13676" y="228"/>
                  <a:pt x="10888" y="149"/>
                </a:cubicBezTo>
                <a:cubicBezTo>
                  <a:pt x="9495" y="123"/>
                  <a:pt x="8101" y="97"/>
                  <a:pt x="6707" y="70"/>
                </a:cubicBezTo>
                <a:cubicBezTo>
                  <a:pt x="5708" y="50"/>
                  <a:pt x="4694"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 name="Google Shape;1081;p37"/>
          <p:cNvGrpSpPr/>
          <p:nvPr/>
        </p:nvGrpSpPr>
        <p:grpSpPr>
          <a:xfrm rot="152993">
            <a:off x="8222060" y="1331917"/>
            <a:ext cx="374291" cy="3365976"/>
            <a:chOff x="8346443" y="1270213"/>
            <a:chExt cx="339835" cy="3056115"/>
          </a:xfrm>
        </p:grpSpPr>
        <p:sp>
          <p:nvSpPr>
            <p:cNvPr id="1082" name="Google Shape;1082;p37"/>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7"/>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7"/>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7"/>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7"/>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7"/>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099"/>
        <p:cNvGrpSpPr/>
        <p:nvPr/>
      </p:nvGrpSpPr>
      <p:grpSpPr>
        <a:xfrm>
          <a:off x="0" y="0"/>
          <a:ext cx="0" cy="0"/>
          <a:chOff x="0" y="0"/>
          <a:chExt cx="0" cy="0"/>
        </a:xfrm>
      </p:grpSpPr>
      <p:sp>
        <p:nvSpPr>
          <p:cNvPr id="1100" name="Google Shape;1100;p38"/>
          <p:cNvSpPr/>
          <p:nvPr/>
        </p:nvSpPr>
        <p:spPr>
          <a:xfrm rot="-1586470">
            <a:off x="7854435" y="-257504"/>
            <a:ext cx="1637191" cy="183892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38"/>
          <p:cNvGrpSpPr/>
          <p:nvPr/>
        </p:nvGrpSpPr>
        <p:grpSpPr>
          <a:xfrm rot="3203257">
            <a:off x="836859" y="-64553"/>
            <a:ext cx="883388" cy="2076827"/>
            <a:chOff x="8884661" y="1969535"/>
            <a:chExt cx="415301" cy="976365"/>
          </a:xfrm>
        </p:grpSpPr>
        <p:sp>
          <p:nvSpPr>
            <p:cNvPr id="1102" name="Google Shape;1102;p38"/>
            <p:cNvSpPr/>
            <p:nvPr/>
          </p:nvSpPr>
          <p:spPr>
            <a:xfrm>
              <a:off x="8971042" y="2269564"/>
              <a:ext cx="61288" cy="46867"/>
            </a:xfrm>
            <a:custGeom>
              <a:avLst/>
              <a:gdLst/>
              <a:ahLst/>
              <a:cxnLst/>
              <a:rect l="l" t="t" r="r" b="b"/>
              <a:pathLst>
                <a:path w="1343" h="1027" extrusionOk="0">
                  <a:moveTo>
                    <a:pt x="685" y="0"/>
                  </a:moveTo>
                  <a:cubicBezTo>
                    <a:pt x="1" y="0"/>
                    <a:pt x="1" y="1026"/>
                    <a:pt x="685" y="1026"/>
                  </a:cubicBezTo>
                  <a:cubicBezTo>
                    <a:pt x="1342" y="1026"/>
                    <a:pt x="1342"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9008278" y="2381180"/>
              <a:ext cx="56450" cy="45635"/>
            </a:xfrm>
            <a:custGeom>
              <a:avLst/>
              <a:gdLst/>
              <a:ahLst/>
              <a:cxnLst/>
              <a:rect l="l" t="t" r="r" b="b"/>
              <a:pathLst>
                <a:path w="1237" h="1000" extrusionOk="0">
                  <a:moveTo>
                    <a:pt x="605" y="0"/>
                  </a:moveTo>
                  <a:cubicBezTo>
                    <a:pt x="0" y="53"/>
                    <a:pt x="0" y="947"/>
                    <a:pt x="605" y="1000"/>
                  </a:cubicBezTo>
                  <a:cubicBezTo>
                    <a:pt x="1236" y="947"/>
                    <a:pt x="1236"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9128290" y="2342758"/>
              <a:ext cx="51659" cy="38470"/>
            </a:xfrm>
            <a:custGeom>
              <a:avLst/>
              <a:gdLst/>
              <a:ahLst/>
              <a:cxnLst/>
              <a:rect l="l" t="t" r="r" b="b"/>
              <a:pathLst>
                <a:path w="1132" h="843" extrusionOk="0">
                  <a:moveTo>
                    <a:pt x="552" y="1"/>
                  </a:moveTo>
                  <a:cubicBezTo>
                    <a:pt x="0" y="1"/>
                    <a:pt x="0" y="842"/>
                    <a:pt x="552" y="842"/>
                  </a:cubicBezTo>
                  <a:cubicBezTo>
                    <a:pt x="1131" y="842"/>
                    <a:pt x="1131"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9045468" y="2502926"/>
              <a:ext cx="58869" cy="51111"/>
            </a:xfrm>
            <a:custGeom>
              <a:avLst/>
              <a:gdLst/>
              <a:ahLst/>
              <a:cxnLst/>
              <a:rect l="l" t="t" r="r" b="b"/>
              <a:pathLst>
                <a:path w="1290" h="1120" extrusionOk="0">
                  <a:moveTo>
                    <a:pt x="561" y="0"/>
                  </a:moveTo>
                  <a:cubicBezTo>
                    <a:pt x="276" y="0"/>
                    <a:pt x="0" y="230"/>
                    <a:pt x="0" y="567"/>
                  </a:cubicBezTo>
                  <a:cubicBezTo>
                    <a:pt x="0" y="857"/>
                    <a:pt x="237" y="1120"/>
                    <a:pt x="553" y="1120"/>
                  </a:cubicBezTo>
                  <a:cubicBezTo>
                    <a:pt x="1052" y="1120"/>
                    <a:pt x="1289" y="515"/>
                    <a:pt x="947" y="173"/>
                  </a:cubicBezTo>
                  <a:cubicBezTo>
                    <a:pt x="836" y="53"/>
                    <a:pt x="698"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9037072" y="2695127"/>
              <a:ext cx="79268" cy="67722"/>
            </a:xfrm>
            <a:custGeom>
              <a:avLst/>
              <a:gdLst/>
              <a:ahLst/>
              <a:cxnLst/>
              <a:rect l="l" t="t" r="r" b="b"/>
              <a:pathLst>
                <a:path w="1737" h="1484" extrusionOk="0">
                  <a:moveTo>
                    <a:pt x="744" y="1"/>
                  </a:moveTo>
                  <a:cubicBezTo>
                    <a:pt x="363" y="1"/>
                    <a:pt x="0" y="302"/>
                    <a:pt x="0" y="747"/>
                  </a:cubicBezTo>
                  <a:cubicBezTo>
                    <a:pt x="0" y="1142"/>
                    <a:pt x="342" y="1484"/>
                    <a:pt x="737" y="1484"/>
                  </a:cubicBezTo>
                  <a:cubicBezTo>
                    <a:pt x="1394" y="1484"/>
                    <a:pt x="1736" y="695"/>
                    <a:pt x="1263" y="221"/>
                  </a:cubicBezTo>
                  <a:cubicBezTo>
                    <a:pt x="1110" y="69"/>
                    <a:pt x="925"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9123453" y="2605598"/>
              <a:ext cx="46867" cy="38470"/>
            </a:xfrm>
            <a:custGeom>
              <a:avLst/>
              <a:gdLst/>
              <a:ahLst/>
              <a:cxnLst/>
              <a:rect l="l" t="t" r="r" b="b"/>
              <a:pathLst>
                <a:path w="1027" h="843" extrusionOk="0">
                  <a:moveTo>
                    <a:pt x="527" y="0"/>
                  </a:moveTo>
                  <a:cubicBezTo>
                    <a:pt x="1" y="53"/>
                    <a:pt x="1" y="816"/>
                    <a:pt x="527" y="842"/>
                  </a:cubicBezTo>
                  <a:cubicBezTo>
                    <a:pt x="1027" y="816"/>
                    <a:pt x="1027"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8884661" y="2464002"/>
              <a:ext cx="54032" cy="45635"/>
            </a:xfrm>
            <a:custGeom>
              <a:avLst/>
              <a:gdLst/>
              <a:ahLst/>
              <a:cxnLst/>
              <a:rect l="l" t="t" r="r" b="b"/>
              <a:pathLst>
                <a:path w="1184" h="1000" extrusionOk="0">
                  <a:moveTo>
                    <a:pt x="605" y="0"/>
                  </a:moveTo>
                  <a:cubicBezTo>
                    <a:pt x="0" y="79"/>
                    <a:pt x="0" y="921"/>
                    <a:pt x="605" y="999"/>
                  </a:cubicBezTo>
                  <a:cubicBezTo>
                    <a:pt x="1184" y="921"/>
                    <a:pt x="1184" y="79"/>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9148688" y="2493982"/>
              <a:ext cx="51659" cy="40843"/>
            </a:xfrm>
            <a:custGeom>
              <a:avLst/>
              <a:gdLst/>
              <a:ahLst/>
              <a:cxnLst/>
              <a:rect l="l" t="t" r="r" b="b"/>
              <a:pathLst>
                <a:path w="1132" h="895" extrusionOk="0">
                  <a:moveTo>
                    <a:pt x="579" y="1"/>
                  </a:moveTo>
                  <a:cubicBezTo>
                    <a:pt x="0" y="53"/>
                    <a:pt x="0" y="868"/>
                    <a:pt x="579" y="895"/>
                  </a:cubicBezTo>
                  <a:cubicBezTo>
                    <a:pt x="1131" y="868"/>
                    <a:pt x="1131"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9068284" y="2229956"/>
              <a:ext cx="60056" cy="44448"/>
            </a:xfrm>
            <a:custGeom>
              <a:avLst/>
              <a:gdLst/>
              <a:ahLst/>
              <a:cxnLst/>
              <a:rect l="l" t="t" r="r" b="b"/>
              <a:pathLst>
                <a:path w="1316" h="974" extrusionOk="0">
                  <a:moveTo>
                    <a:pt x="683" y="0"/>
                  </a:moveTo>
                  <a:cubicBezTo>
                    <a:pt x="675" y="0"/>
                    <a:pt x="666" y="0"/>
                    <a:pt x="658" y="1"/>
                  </a:cubicBezTo>
                  <a:cubicBezTo>
                    <a:pt x="0" y="1"/>
                    <a:pt x="0" y="974"/>
                    <a:pt x="658" y="974"/>
                  </a:cubicBezTo>
                  <a:cubicBezTo>
                    <a:pt x="1307" y="974"/>
                    <a:pt x="1315"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9164294" y="2197557"/>
              <a:ext cx="48054" cy="38470"/>
            </a:xfrm>
            <a:custGeom>
              <a:avLst/>
              <a:gdLst/>
              <a:ahLst/>
              <a:cxnLst/>
              <a:rect l="l" t="t" r="r" b="b"/>
              <a:pathLst>
                <a:path w="1053" h="843" extrusionOk="0">
                  <a:moveTo>
                    <a:pt x="526" y="0"/>
                  </a:moveTo>
                  <a:cubicBezTo>
                    <a:pt x="0" y="53"/>
                    <a:pt x="0" y="816"/>
                    <a:pt x="526" y="842"/>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9087450" y="2112362"/>
              <a:ext cx="50472" cy="44448"/>
            </a:xfrm>
            <a:custGeom>
              <a:avLst/>
              <a:gdLst/>
              <a:ahLst/>
              <a:cxnLst/>
              <a:rect l="l" t="t" r="r" b="b"/>
              <a:pathLst>
                <a:path w="1106" h="974" extrusionOk="0">
                  <a:moveTo>
                    <a:pt x="553" y="0"/>
                  </a:moveTo>
                  <a:cubicBezTo>
                    <a:pt x="1" y="79"/>
                    <a:pt x="1" y="894"/>
                    <a:pt x="553" y="973"/>
                  </a:cubicBezTo>
                  <a:cubicBezTo>
                    <a:pt x="1106" y="894"/>
                    <a:pt x="1106" y="7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9238674" y="2322680"/>
              <a:ext cx="61288" cy="60923"/>
            </a:xfrm>
            <a:custGeom>
              <a:avLst/>
              <a:gdLst/>
              <a:ahLst/>
              <a:cxnLst/>
              <a:rect l="l" t="t" r="r" b="b"/>
              <a:pathLst>
                <a:path w="1343" h="1335" extrusionOk="0">
                  <a:moveTo>
                    <a:pt x="606" y="0"/>
                  </a:moveTo>
                  <a:cubicBezTo>
                    <a:pt x="566" y="0"/>
                    <a:pt x="527" y="7"/>
                    <a:pt x="500" y="20"/>
                  </a:cubicBezTo>
                  <a:cubicBezTo>
                    <a:pt x="448" y="20"/>
                    <a:pt x="395" y="20"/>
                    <a:pt x="343" y="46"/>
                  </a:cubicBezTo>
                  <a:cubicBezTo>
                    <a:pt x="264" y="73"/>
                    <a:pt x="211" y="125"/>
                    <a:pt x="159" y="178"/>
                  </a:cubicBezTo>
                  <a:lnTo>
                    <a:pt x="80" y="283"/>
                  </a:lnTo>
                  <a:lnTo>
                    <a:pt x="27" y="414"/>
                  </a:lnTo>
                  <a:cubicBezTo>
                    <a:pt x="1" y="493"/>
                    <a:pt x="1" y="572"/>
                    <a:pt x="27" y="651"/>
                  </a:cubicBezTo>
                  <a:cubicBezTo>
                    <a:pt x="27" y="730"/>
                    <a:pt x="53" y="809"/>
                    <a:pt x="80" y="862"/>
                  </a:cubicBezTo>
                  <a:lnTo>
                    <a:pt x="185" y="1019"/>
                  </a:lnTo>
                  <a:cubicBezTo>
                    <a:pt x="237" y="1125"/>
                    <a:pt x="316" y="1203"/>
                    <a:pt x="422" y="1256"/>
                  </a:cubicBezTo>
                  <a:cubicBezTo>
                    <a:pt x="500" y="1309"/>
                    <a:pt x="606" y="1335"/>
                    <a:pt x="711" y="1335"/>
                  </a:cubicBezTo>
                  <a:lnTo>
                    <a:pt x="895" y="1309"/>
                  </a:lnTo>
                  <a:cubicBezTo>
                    <a:pt x="974" y="1282"/>
                    <a:pt x="1079" y="1230"/>
                    <a:pt x="1158" y="1151"/>
                  </a:cubicBezTo>
                  <a:cubicBezTo>
                    <a:pt x="1263" y="1019"/>
                    <a:pt x="1316" y="888"/>
                    <a:pt x="1342" y="704"/>
                  </a:cubicBezTo>
                  <a:cubicBezTo>
                    <a:pt x="1342" y="599"/>
                    <a:pt x="1316" y="493"/>
                    <a:pt x="1263" y="414"/>
                  </a:cubicBezTo>
                  <a:cubicBezTo>
                    <a:pt x="1184" y="309"/>
                    <a:pt x="1132" y="230"/>
                    <a:pt x="1026" y="178"/>
                  </a:cubicBezTo>
                  <a:lnTo>
                    <a:pt x="869" y="73"/>
                  </a:lnTo>
                  <a:lnTo>
                    <a:pt x="711" y="20"/>
                  </a:lnTo>
                  <a:cubicBezTo>
                    <a:pt x="685" y="7"/>
                    <a:pt x="645"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9071889" y="2866019"/>
              <a:ext cx="54032" cy="44448"/>
            </a:xfrm>
            <a:custGeom>
              <a:avLst/>
              <a:gdLst/>
              <a:ahLst/>
              <a:cxnLst/>
              <a:rect l="l" t="t" r="r" b="b"/>
              <a:pathLst>
                <a:path w="1184" h="974" extrusionOk="0">
                  <a:moveTo>
                    <a:pt x="579" y="1"/>
                  </a:moveTo>
                  <a:cubicBezTo>
                    <a:pt x="0" y="53"/>
                    <a:pt x="0" y="921"/>
                    <a:pt x="579" y="974"/>
                  </a:cubicBezTo>
                  <a:cubicBezTo>
                    <a:pt x="1184" y="921"/>
                    <a:pt x="1184"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9203414" y="2900265"/>
              <a:ext cx="60056" cy="45635"/>
            </a:xfrm>
            <a:custGeom>
              <a:avLst/>
              <a:gdLst/>
              <a:ahLst/>
              <a:cxnLst/>
              <a:rect l="l" t="t" r="r" b="b"/>
              <a:pathLst>
                <a:path w="1316" h="1000" extrusionOk="0">
                  <a:moveTo>
                    <a:pt x="658" y="0"/>
                  </a:moveTo>
                  <a:cubicBezTo>
                    <a:pt x="0" y="0"/>
                    <a:pt x="0" y="1000"/>
                    <a:pt x="658" y="1000"/>
                  </a:cubicBezTo>
                  <a:cubicBezTo>
                    <a:pt x="1315" y="1000"/>
                    <a:pt x="1315"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9197879" y="2107571"/>
              <a:ext cx="50472" cy="38425"/>
            </a:xfrm>
            <a:custGeom>
              <a:avLst/>
              <a:gdLst/>
              <a:ahLst/>
              <a:cxnLst/>
              <a:rect l="l" t="t" r="r" b="b"/>
              <a:pathLst>
                <a:path w="1106" h="842" extrusionOk="0">
                  <a:moveTo>
                    <a:pt x="553" y="0"/>
                  </a:moveTo>
                  <a:cubicBezTo>
                    <a:pt x="1" y="0"/>
                    <a:pt x="1" y="842"/>
                    <a:pt x="553" y="842"/>
                  </a:cubicBezTo>
                  <a:cubicBezTo>
                    <a:pt x="1105" y="842"/>
                    <a:pt x="110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9095891" y="1969535"/>
              <a:ext cx="46822" cy="38470"/>
            </a:xfrm>
            <a:custGeom>
              <a:avLst/>
              <a:gdLst/>
              <a:ahLst/>
              <a:cxnLst/>
              <a:rect l="l" t="t" r="r" b="b"/>
              <a:pathLst>
                <a:path w="1026" h="843" extrusionOk="0">
                  <a:moveTo>
                    <a:pt x="526" y="1"/>
                  </a:moveTo>
                  <a:cubicBezTo>
                    <a:pt x="0" y="53"/>
                    <a:pt x="0" y="790"/>
                    <a:pt x="526" y="842"/>
                  </a:cubicBezTo>
                  <a:cubicBezTo>
                    <a:pt x="1026" y="790"/>
                    <a:pt x="1026" y="53"/>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38"/>
          <p:cNvSpPr/>
          <p:nvPr/>
        </p:nvSpPr>
        <p:spPr>
          <a:xfrm rot="2700000">
            <a:off x="-196958" y="4120547"/>
            <a:ext cx="2595188" cy="2728556"/>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8"/>
          <p:cNvGrpSpPr/>
          <p:nvPr/>
        </p:nvGrpSpPr>
        <p:grpSpPr>
          <a:xfrm>
            <a:off x="7097466" y="3719281"/>
            <a:ext cx="2171635" cy="1029931"/>
            <a:chOff x="7097466" y="3719281"/>
            <a:chExt cx="2171635" cy="1029931"/>
          </a:xfrm>
        </p:grpSpPr>
        <p:sp>
          <p:nvSpPr>
            <p:cNvPr id="1120" name="Google Shape;1120;p38"/>
            <p:cNvSpPr/>
            <p:nvPr/>
          </p:nvSpPr>
          <p:spPr>
            <a:xfrm flipH="1">
              <a:off x="7123735"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flipH="1">
              <a:off x="7127613"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flipH="1">
              <a:off x="709746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1123"/>
        <p:cNvGrpSpPr/>
        <p:nvPr/>
      </p:nvGrpSpPr>
      <p:grpSpPr>
        <a:xfrm>
          <a:off x="0" y="0"/>
          <a:ext cx="0" cy="0"/>
          <a:chOff x="0" y="0"/>
          <a:chExt cx="0" cy="0"/>
        </a:xfrm>
      </p:grpSpPr>
      <p:sp>
        <p:nvSpPr>
          <p:cNvPr id="1124" name="Google Shape;1124;p39"/>
          <p:cNvSpPr/>
          <p:nvPr/>
        </p:nvSpPr>
        <p:spPr>
          <a:xfrm flipH="1">
            <a:off x="2366975" y="4617872"/>
            <a:ext cx="62521" cy="737161"/>
          </a:xfrm>
          <a:custGeom>
            <a:avLst/>
            <a:gdLst/>
            <a:ahLst/>
            <a:cxnLst/>
            <a:rect l="l" t="t" r="r" b="b"/>
            <a:pathLst>
              <a:path w="948" h="11178" extrusionOk="0">
                <a:moveTo>
                  <a:pt x="276" y="0"/>
                </a:moveTo>
                <a:cubicBezTo>
                  <a:pt x="191" y="0"/>
                  <a:pt x="105" y="46"/>
                  <a:pt x="79" y="138"/>
                </a:cubicBezTo>
                <a:cubicBezTo>
                  <a:pt x="27" y="480"/>
                  <a:pt x="0" y="822"/>
                  <a:pt x="27" y="1164"/>
                </a:cubicBezTo>
                <a:lnTo>
                  <a:pt x="27" y="2216"/>
                </a:lnTo>
                <a:cubicBezTo>
                  <a:pt x="27" y="2900"/>
                  <a:pt x="53" y="3583"/>
                  <a:pt x="53" y="4294"/>
                </a:cubicBezTo>
                <a:cubicBezTo>
                  <a:pt x="79" y="5687"/>
                  <a:pt x="132" y="7081"/>
                  <a:pt x="184" y="8475"/>
                </a:cubicBezTo>
                <a:cubicBezTo>
                  <a:pt x="211" y="9264"/>
                  <a:pt x="211" y="10053"/>
                  <a:pt x="263" y="10842"/>
                </a:cubicBezTo>
                <a:cubicBezTo>
                  <a:pt x="263" y="11066"/>
                  <a:pt x="434" y="11178"/>
                  <a:pt x="605" y="11178"/>
                </a:cubicBezTo>
                <a:cubicBezTo>
                  <a:pt x="776" y="11178"/>
                  <a:pt x="947" y="11066"/>
                  <a:pt x="947" y="10842"/>
                </a:cubicBezTo>
                <a:cubicBezTo>
                  <a:pt x="947" y="10132"/>
                  <a:pt x="921" y="9448"/>
                  <a:pt x="894" y="8765"/>
                </a:cubicBezTo>
                <a:cubicBezTo>
                  <a:pt x="868" y="8054"/>
                  <a:pt x="868" y="7371"/>
                  <a:pt x="842" y="6687"/>
                </a:cubicBezTo>
                <a:cubicBezTo>
                  <a:pt x="789" y="5267"/>
                  <a:pt x="737" y="3873"/>
                  <a:pt x="658" y="2479"/>
                </a:cubicBezTo>
                <a:cubicBezTo>
                  <a:pt x="658" y="2084"/>
                  <a:pt x="631" y="1716"/>
                  <a:pt x="605" y="1322"/>
                </a:cubicBezTo>
                <a:cubicBezTo>
                  <a:pt x="605" y="927"/>
                  <a:pt x="579" y="533"/>
                  <a:pt x="474" y="138"/>
                </a:cubicBezTo>
                <a:cubicBezTo>
                  <a:pt x="447" y="46"/>
                  <a:pt x="362"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flipH="1">
            <a:off x="2163141" y="4609233"/>
            <a:ext cx="89494" cy="783984"/>
          </a:xfrm>
          <a:custGeom>
            <a:avLst/>
            <a:gdLst/>
            <a:ahLst/>
            <a:cxnLst/>
            <a:rect l="l" t="t" r="r" b="b"/>
            <a:pathLst>
              <a:path w="1357" h="11888" extrusionOk="0">
                <a:moveTo>
                  <a:pt x="319" y="1"/>
                </a:moveTo>
                <a:cubicBezTo>
                  <a:pt x="246" y="1"/>
                  <a:pt x="180" y="40"/>
                  <a:pt x="159" y="138"/>
                </a:cubicBezTo>
                <a:cubicBezTo>
                  <a:pt x="27" y="1637"/>
                  <a:pt x="1" y="3110"/>
                  <a:pt x="80" y="4609"/>
                </a:cubicBezTo>
                <a:cubicBezTo>
                  <a:pt x="132" y="6108"/>
                  <a:pt x="211" y="7581"/>
                  <a:pt x="343" y="9080"/>
                </a:cubicBezTo>
                <a:cubicBezTo>
                  <a:pt x="422" y="9921"/>
                  <a:pt x="501" y="10789"/>
                  <a:pt x="632" y="11631"/>
                </a:cubicBezTo>
                <a:cubicBezTo>
                  <a:pt x="655" y="11806"/>
                  <a:pt x="803" y="11888"/>
                  <a:pt x="958" y="11888"/>
                </a:cubicBezTo>
                <a:cubicBezTo>
                  <a:pt x="1152" y="11888"/>
                  <a:pt x="1357" y="11759"/>
                  <a:pt x="1342" y="11526"/>
                </a:cubicBezTo>
                <a:cubicBezTo>
                  <a:pt x="1211" y="10079"/>
                  <a:pt x="1053" y="8606"/>
                  <a:pt x="948" y="7133"/>
                </a:cubicBezTo>
                <a:cubicBezTo>
                  <a:pt x="842" y="5661"/>
                  <a:pt x="764" y="4188"/>
                  <a:pt x="711" y="2689"/>
                </a:cubicBezTo>
                <a:cubicBezTo>
                  <a:pt x="658" y="1873"/>
                  <a:pt x="658" y="1032"/>
                  <a:pt x="553" y="190"/>
                </a:cubicBezTo>
                <a:cubicBezTo>
                  <a:pt x="538" y="82"/>
                  <a:pt x="42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flipH="1">
            <a:off x="2006265" y="4625587"/>
            <a:ext cx="57311" cy="673522"/>
          </a:xfrm>
          <a:custGeom>
            <a:avLst/>
            <a:gdLst/>
            <a:ahLst/>
            <a:cxnLst/>
            <a:rect l="l" t="t" r="r" b="b"/>
            <a:pathLst>
              <a:path w="869" h="10213" extrusionOk="0">
                <a:moveTo>
                  <a:pt x="645" y="1"/>
                </a:moveTo>
                <a:cubicBezTo>
                  <a:pt x="538" y="1"/>
                  <a:pt x="423" y="68"/>
                  <a:pt x="395" y="179"/>
                </a:cubicBezTo>
                <a:lnTo>
                  <a:pt x="369" y="179"/>
                </a:lnTo>
                <a:cubicBezTo>
                  <a:pt x="290" y="573"/>
                  <a:pt x="237" y="994"/>
                  <a:pt x="211" y="1415"/>
                </a:cubicBezTo>
                <a:cubicBezTo>
                  <a:pt x="185" y="1810"/>
                  <a:pt x="158" y="2230"/>
                  <a:pt x="132" y="2625"/>
                </a:cubicBezTo>
                <a:cubicBezTo>
                  <a:pt x="106" y="3414"/>
                  <a:pt x="53" y="4203"/>
                  <a:pt x="53" y="5018"/>
                </a:cubicBezTo>
                <a:cubicBezTo>
                  <a:pt x="1" y="6622"/>
                  <a:pt x="1" y="8253"/>
                  <a:pt x="106" y="9857"/>
                </a:cubicBezTo>
                <a:cubicBezTo>
                  <a:pt x="106" y="10094"/>
                  <a:pt x="283" y="10212"/>
                  <a:pt x="461" y="10212"/>
                </a:cubicBezTo>
                <a:cubicBezTo>
                  <a:pt x="638" y="10212"/>
                  <a:pt x="816" y="10094"/>
                  <a:pt x="816" y="9857"/>
                </a:cubicBezTo>
                <a:cubicBezTo>
                  <a:pt x="816" y="8253"/>
                  <a:pt x="763" y="6622"/>
                  <a:pt x="763" y="5018"/>
                </a:cubicBezTo>
                <a:cubicBezTo>
                  <a:pt x="763" y="4203"/>
                  <a:pt x="790" y="3414"/>
                  <a:pt x="816" y="2625"/>
                </a:cubicBezTo>
                <a:lnTo>
                  <a:pt x="842" y="1415"/>
                </a:lnTo>
                <a:cubicBezTo>
                  <a:pt x="868" y="994"/>
                  <a:pt x="868" y="600"/>
                  <a:pt x="842" y="179"/>
                </a:cubicBezTo>
                <a:cubicBezTo>
                  <a:pt x="830" y="55"/>
                  <a:pt x="74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flipH="1">
            <a:off x="1824194" y="4618729"/>
            <a:ext cx="64235" cy="715596"/>
          </a:xfrm>
          <a:custGeom>
            <a:avLst/>
            <a:gdLst/>
            <a:ahLst/>
            <a:cxnLst/>
            <a:rect l="l" t="t" r="r" b="b"/>
            <a:pathLst>
              <a:path w="974" h="10851" extrusionOk="0">
                <a:moveTo>
                  <a:pt x="464" y="0"/>
                </a:moveTo>
                <a:cubicBezTo>
                  <a:pt x="402" y="0"/>
                  <a:pt x="343" y="33"/>
                  <a:pt x="316" y="99"/>
                </a:cubicBezTo>
                <a:cubicBezTo>
                  <a:pt x="185" y="388"/>
                  <a:pt x="132" y="730"/>
                  <a:pt x="132" y="1072"/>
                </a:cubicBezTo>
                <a:cubicBezTo>
                  <a:pt x="106" y="1414"/>
                  <a:pt x="106" y="1756"/>
                  <a:pt x="80" y="2098"/>
                </a:cubicBezTo>
                <a:cubicBezTo>
                  <a:pt x="53" y="2781"/>
                  <a:pt x="27" y="3465"/>
                  <a:pt x="27" y="4175"/>
                </a:cubicBezTo>
                <a:cubicBezTo>
                  <a:pt x="1" y="5543"/>
                  <a:pt x="53" y="6911"/>
                  <a:pt x="132" y="8252"/>
                </a:cubicBezTo>
                <a:cubicBezTo>
                  <a:pt x="159" y="9041"/>
                  <a:pt x="238" y="9830"/>
                  <a:pt x="343" y="10619"/>
                </a:cubicBezTo>
                <a:cubicBezTo>
                  <a:pt x="366" y="10780"/>
                  <a:pt x="489" y="10850"/>
                  <a:pt x="620" y="10850"/>
                </a:cubicBezTo>
                <a:cubicBezTo>
                  <a:pt x="790" y="10850"/>
                  <a:pt x="974" y="10733"/>
                  <a:pt x="974" y="10540"/>
                </a:cubicBezTo>
                <a:cubicBezTo>
                  <a:pt x="974" y="9856"/>
                  <a:pt x="921" y="9172"/>
                  <a:pt x="869" y="8515"/>
                </a:cubicBezTo>
                <a:cubicBezTo>
                  <a:pt x="842" y="7831"/>
                  <a:pt x="816" y="7121"/>
                  <a:pt x="790" y="6437"/>
                </a:cubicBezTo>
                <a:cubicBezTo>
                  <a:pt x="764" y="5070"/>
                  <a:pt x="737" y="3728"/>
                  <a:pt x="737" y="2387"/>
                </a:cubicBezTo>
                <a:lnTo>
                  <a:pt x="737" y="1230"/>
                </a:lnTo>
                <a:cubicBezTo>
                  <a:pt x="790" y="835"/>
                  <a:pt x="737" y="467"/>
                  <a:pt x="632" y="99"/>
                </a:cubicBezTo>
                <a:cubicBezTo>
                  <a:pt x="593" y="33"/>
                  <a:pt x="527"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flipH="1">
            <a:off x="1633417" y="4611937"/>
            <a:ext cx="85010" cy="690009"/>
          </a:xfrm>
          <a:custGeom>
            <a:avLst/>
            <a:gdLst/>
            <a:ahLst/>
            <a:cxnLst/>
            <a:rect l="l" t="t" r="r" b="b"/>
            <a:pathLst>
              <a:path w="1289" h="10463" extrusionOk="0">
                <a:moveTo>
                  <a:pt x="320" y="0"/>
                </a:moveTo>
                <a:cubicBezTo>
                  <a:pt x="281" y="0"/>
                  <a:pt x="241" y="13"/>
                  <a:pt x="211" y="44"/>
                </a:cubicBezTo>
                <a:cubicBezTo>
                  <a:pt x="0" y="254"/>
                  <a:pt x="53" y="675"/>
                  <a:pt x="53" y="912"/>
                </a:cubicBezTo>
                <a:cubicBezTo>
                  <a:pt x="53" y="1254"/>
                  <a:pt x="79" y="1569"/>
                  <a:pt x="105" y="1911"/>
                </a:cubicBezTo>
                <a:cubicBezTo>
                  <a:pt x="105" y="2569"/>
                  <a:pt x="158" y="3226"/>
                  <a:pt x="211" y="3910"/>
                </a:cubicBezTo>
                <a:cubicBezTo>
                  <a:pt x="316" y="5251"/>
                  <a:pt x="421" y="6593"/>
                  <a:pt x="553" y="7934"/>
                </a:cubicBezTo>
                <a:lnTo>
                  <a:pt x="737" y="10196"/>
                </a:lnTo>
                <a:cubicBezTo>
                  <a:pt x="750" y="10370"/>
                  <a:pt x="893" y="10462"/>
                  <a:pt x="1030" y="10462"/>
                </a:cubicBezTo>
                <a:cubicBezTo>
                  <a:pt x="1162" y="10462"/>
                  <a:pt x="1289" y="10377"/>
                  <a:pt x="1289" y="10196"/>
                </a:cubicBezTo>
                <a:cubicBezTo>
                  <a:pt x="1210" y="8855"/>
                  <a:pt x="1131" y="7513"/>
                  <a:pt x="1052" y="6172"/>
                </a:cubicBezTo>
                <a:cubicBezTo>
                  <a:pt x="973" y="4831"/>
                  <a:pt x="921" y="3489"/>
                  <a:pt x="789" y="2148"/>
                </a:cubicBezTo>
                <a:cubicBezTo>
                  <a:pt x="763" y="1754"/>
                  <a:pt x="710" y="1385"/>
                  <a:pt x="684" y="991"/>
                </a:cubicBezTo>
                <a:cubicBezTo>
                  <a:pt x="658" y="702"/>
                  <a:pt x="684" y="202"/>
                  <a:pt x="395" y="18"/>
                </a:cubicBezTo>
                <a:cubicBezTo>
                  <a:pt x="373" y="7"/>
                  <a:pt x="347"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flipH="1">
            <a:off x="1465130" y="4610882"/>
            <a:ext cx="78151" cy="704715"/>
          </a:xfrm>
          <a:custGeom>
            <a:avLst/>
            <a:gdLst/>
            <a:ahLst/>
            <a:cxnLst/>
            <a:rect l="l" t="t" r="r" b="b"/>
            <a:pathLst>
              <a:path w="1185" h="10686" extrusionOk="0">
                <a:moveTo>
                  <a:pt x="319" y="1"/>
                </a:moveTo>
                <a:cubicBezTo>
                  <a:pt x="237" y="1"/>
                  <a:pt x="158" y="47"/>
                  <a:pt x="132" y="139"/>
                </a:cubicBezTo>
                <a:lnTo>
                  <a:pt x="106" y="113"/>
                </a:lnTo>
                <a:cubicBezTo>
                  <a:pt x="27" y="770"/>
                  <a:pt x="1" y="1454"/>
                  <a:pt x="27" y="2111"/>
                </a:cubicBezTo>
                <a:cubicBezTo>
                  <a:pt x="27" y="2769"/>
                  <a:pt x="53" y="3426"/>
                  <a:pt x="79" y="4084"/>
                </a:cubicBezTo>
                <a:cubicBezTo>
                  <a:pt x="106" y="5399"/>
                  <a:pt x="211" y="6740"/>
                  <a:pt x="342" y="8082"/>
                </a:cubicBezTo>
                <a:cubicBezTo>
                  <a:pt x="395" y="8844"/>
                  <a:pt x="474" y="9607"/>
                  <a:pt x="579" y="10370"/>
                </a:cubicBezTo>
                <a:cubicBezTo>
                  <a:pt x="579" y="10527"/>
                  <a:pt x="711" y="10659"/>
                  <a:pt x="868" y="10685"/>
                </a:cubicBezTo>
                <a:cubicBezTo>
                  <a:pt x="1026" y="10685"/>
                  <a:pt x="1184" y="10554"/>
                  <a:pt x="1184" y="10396"/>
                </a:cubicBezTo>
                <a:cubicBezTo>
                  <a:pt x="1105" y="9055"/>
                  <a:pt x="1000" y="7713"/>
                  <a:pt x="947" y="6398"/>
                </a:cubicBezTo>
                <a:cubicBezTo>
                  <a:pt x="868" y="5057"/>
                  <a:pt x="790" y="3742"/>
                  <a:pt x="737" y="2401"/>
                </a:cubicBezTo>
                <a:cubicBezTo>
                  <a:pt x="711" y="1638"/>
                  <a:pt x="632" y="875"/>
                  <a:pt x="527" y="139"/>
                </a:cubicBezTo>
                <a:cubicBezTo>
                  <a:pt x="487" y="47"/>
                  <a:pt x="40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flipH="1">
            <a:off x="1263080" y="4643062"/>
            <a:ext cx="59949" cy="661256"/>
          </a:xfrm>
          <a:custGeom>
            <a:avLst/>
            <a:gdLst/>
            <a:ahLst/>
            <a:cxnLst/>
            <a:rect l="l" t="t" r="r" b="b"/>
            <a:pathLst>
              <a:path w="909" h="10027" extrusionOk="0">
                <a:moveTo>
                  <a:pt x="341" y="1"/>
                </a:moveTo>
                <a:cubicBezTo>
                  <a:pt x="317" y="1"/>
                  <a:pt x="292" y="6"/>
                  <a:pt x="264" y="19"/>
                </a:cubicBezTo>
                <a:cubicBezTo>
                  <a:pt x="106" y="72"/>
                  <a:pt x="80" y="282"/>
                  <a:pt x="53" y="440"/>
                </a:cubicBezTo>
                <a:cubicBezTo>
                  <a:pt x="27" y="650"/>
                  <a:pt x="27" y="861"/>
                  <a:pt x="27" y="1071"/>
                </a:cubicBezTo>
                <a:cubicBezTo>
                  <a:pt x="1" y="1466"/>
                  <a:pt x="1" y="1860"/>
                  <a:pt x="1" y="2255"/>
                </a:cubicBezTo>
                <a:cubicBezTo>
                  <a:pt x="1" y="3096"/>
                  <a:pt x="1" y="3938"/>
                  <a:pt x="53" y="4779"/>
                </a:cubicBezTo>
                <a:cubicBezTo>
                  <a:pt x="106" y="6436"/>
                  <a:pt x="211" y="8093"/>
                  <a:pt x="316" y="9750"/>
                </a:cubicBezTo>
                <a:cubicBezTo>
                  <a:pt x="329" y="9934"/>
                  <a:pt x="481" y="10026"/>
                  <a:pt x="625" y="10026"/>
                </a:cubicBezTo>
                <a:cubicBezTo>
                  <a:pt x="770" y="10026"/>
                  <a:pt x="908" y="9934"/>
                  <a:pt x="895" y="9750"/>
                </a:cubicBezTo>
                <a:cubicBezTo>
                  <a:pt x="763" y="7068"/>
                  <a:pt x="737" y="4411"/>
                  <a:pt x="632" y="1755"/>
                </a:cubicBezTo>
                <a:cubicBezTo>
                  <a:pt x="632" y="1360"/>
                  <a:pt x="606" y="992"/>
                  <a:pt x="579" y="624"/>
                </a:cubicBezTo>
                <a:cubicBezTo>
                  <a:pt x="579" y="505"/>
                  <a:pt x="558"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flipH="1">
            <a:off x="1047970" y="4607255"/>
            <a:ext cx="85999" cy="679523"/>
          </a:xfrm>
          <a:custGeom>
            <a:avLst/>
            <a:gdLst/>
            <a:ahLst/>
            <a:cxnLst/>
            <a:rect l="l" t="t" r="r" b="b"/>
            <a:pathLst>
              <a:path w="1304" h="10304" extrusionOk="0">
                <a:moveTo>
                  <a:pt x="288" y="1"/>
                </a:moveTo>
                <a:cubicBezTo>
                  <a:pt x="194" y="1"/>
                  <a:pt x="98" y="63"/>
                  <a:pt x="53" y="168"/>
                </a:cubicBezTo>
                <a:cubicBezTo>
                  <a:pt x="27" y="378"/>
                  <a:pt x="0" y="588"/>
                  <a:pt x="27" y="773"/>
                </a:cubicBezTo>
                <a:cubicBezTo>
                  <a:pt x="27" y="1009"/>
                  <a:pt x="27" y="1220"/>
                  <a:pt x="53" y="1430"/>
                </a:cubicBezTo>
                <a:cubicBezTo>
                  <a:pt x="79" y="1825"/>
                  <a:pt x="106" y="2219"/>
                  <a:pt x="106" y="2614"/>
                </a:cubicBezTo>
                <a:cubicBezTo>
                  <a:pt x="184" y="3455"/>
                  <a:pt x="237" y="4270"/>
                  <a:pt x="290" y="5112"/>
                </a:cubicBezTo>
                <a:cubicBezTo>
                  <a:pt x="342" y="5954"/>
                  <a:pt x="421" y="6769"/>
                  <a:pt x="474" y="7584"/>
                </a:cubicBezTo>
                <a:cubicBezTo>
                  <a:pt x="553" y="8400"/>
                  <a:pt x="605" y="9241"/>
                  <a:pt x="710" y="10083"/>
                </a:cubicBezTo>
                <a:cubicBezTo>
                  <a:pt x="734" y="10234"/>
                  <a:pt x="855" y="10303"/>
                  <a:pt x="981" y="10303"/>
                </a:cubicBezTo>
                <a:cubicBezTo>
                  <a:pt x="1139" y="10303"/>
                  <a:pt x="1304" y="10194"/>
                  <a:pt x="1289" y="10004"/>
                </a:cubicBezTo>
                <a:cubicBezTo>
                  <a:pt x="1289" y="9189"/>
                  <a:pt x="1210" y="8347"/>
                  <a:pt x="1158" y="7532"/>
                </a:cubicBezTo>
                <a:cubicBezTo>
                  <a:pt x="1105" y="6716"/>
                  <a:pt x="1052" y="5875"/>
                  <a:pt x="1000" y="5033"/>
                </a:cubicBezTo>
                <a:cubicBezTo>
                  <a:pt x="921" y="4192"/>
                  <a:pt x="868" y="3403"/>
                  <a:pt x="789" y="2561"/>
                </a:cubicBezTo>
                <a:cubicBezTo>
                  <a:pt x="763" y="2166"/>
                  <a:pt x="737" y="1746"/>
                  <a:pt x="684" y="1351"/>
                </a:cubicBezTo>
                <a:lnTo>
                  <a:pt x="605" y="694"/>
                </a:lnTo>
                <a:cubicBezTo>
                  <a:pt x="605" y="510"/>
                  <a:pt x="553" y="299"/>
                  <a:pt x="474" y="115"/>
                </a:cubicBezTo>
                <a:cubicBezTo>
                  <a:pt x="429" y="36"/>
                  <a:pt x="35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flipH="1">
            <a:off x="837349" y="4616025"/>
            <a:ext cx="57311" cy="671807"/>
          </a:xfrm>
          <a:custGeom>
            <a:avLst/>
            <a:gdLst/>
            <a:ahLst/>
            <a:cxnLst/>
            <a:rect l="l" t="t" r="r" b="b"/>
            <a:pathLst>
              <a:path w="869" h="10187" extrusionOk="0">
                <a:moveTo>
                  <a:pt x="368" y="1"/>
                </a:moveTo>
                <a:cubicBezTo>
                  <a:pt x="241" y="1"/>
                  <a:pt x="95" y="104"/>
                  <a:pt x="80" y="245"/>
                </a:cubicBezTo>
                <a:cubicBezTo>
                  <a:pt x="27" y="1034"/>
                  <a:pt x="1" y="1823"/>
                  <a:pt x="53" y="2638"/>
                </a:cubicBezTo>
                <a:cubicBezTo>
                  <a:pt x="53" y="3427"/>
                  <a:pt x="53" y="4243"/>
                  <a:pt x="80" y="5058"/>
                </a:cubicBezTo>
                <a:cubicBezTo>
                  <a:pt x="106" y="6662"/>
                  <a:pt x="106" y="8267"/>
                  <a:pt x="211" y="9871"/>
                </a:cubicBezTo>
                <a:cubicBezTo>
                  <a:pt x="211" y="10081"/>
                  <a:pt x="376" y="10186"/>
                  <a:pt x="540" y="10186"/>
                </a:cubicBezTo>
                <a:cubicBezTo>
                  <a:pt x="704" y="10186"/>
                  <a:pt x="869" y="10081"/>
                  <a:pt x="869" y="9871"/>
                </a:cubicBezTo>
                <a:cubicBezTo>
                  <a:pt x="869" y="8240"/>
                  <a:pt x="816" y="6636"/>
                  <a:pt x="763" y="5005"/>
                </a:cubicBezTo>
                <a:cubicBezTo>
                  <a:pt x="763" y="4216"/>
                  <a:pt x="737" y="3427"/>
                  <a:pt x="711" y="2638"/>
                </a:cubicBezTo>
                <a:cubicBezTo>
                  <a:pt x="711" y="1797"/>
                  <a:pt x="658" y="981"/>
                  <a:pt x="553" y="166"/>
                </a:cubicBezTo>
                <a:cubicBezTo>
                  <a:pt x="532" y="49"/>
                  <a:pt x="454" y="1"/>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flipH="1">
            <a:off x="513038" y="4605474"/>
            <a:ext cx="59025" cy="704056"/>
          </a:xfrm>
          <a:custGeom>
            <a:avLst/>
            <a:gdLst/>
            <a:ahLst/>
            <a:cxnLst/>
            <a:rect l="l" t="t" r="r" b="b"/>
            <a:pathLst>
              <a:path w="895" h="10676" extrusionOk="0">
                <a:moveTo>
                  <a:pt x="711" y="0"/>
                </a:moveTo>
                <a:cubicBezTo>
                  <a:pt x="684" y="0"/>
                  <a:pt x="655" y="13"/>
                  <a:pt x="632" y="37"/>
                </a:cubicBezTo>
                <a:cubicBezTo>
                  <a:pt x="474" y="300"/>
                  <a:pt x="395" y="589"/>
                  <a:pt x="395" y="905"/>
                </a:cubicBezTo>
                <a:cubicBezTo>
                  <a:pt x="342" y="1220"/>
                  <a:pt x="290" y="1562"/>
                  <a:pt x="264" y="1904"/>
                </a:cubicBezTo>
                <a:cubicBezTo>
                  <a:pt x="211" y="2588"/>
                  <a:pt x="158" y="3272"/>
                  <a:pt x="106" y="3956"/>
                </a:cubicBezTo>
                <a:cubicBezTo>
                  <a:pt x="27" y="5297"/>
                  <a:pt x="1" y="6638"/>
                  <a:pt x="27" y="7979"/>
                </a:cubicBezTo>
                <a:cubicBezTo>
                  <a:pt x="27" y="8768"/>
                  <a:pt x="79" y="9531"/>
                  <a:pt x="106" y="10320"/>
                </a:cubicBezTo>
                <a:cubicBezTo>
                  <a:pt x="132" y="10557"/>
                  <a:pt x="323" y="10675"/>
                  <a:pt x="504" y="10675"/>
                </a:cubicBezTo>
                <a:cubicBezTo>
                  <a:pt x="684" y="10675"/>
                  <a:pt x="855" y="10557"/>
                  <a:pt x="842" y="10320"/>
                </a:cubicBezTo>
                <a:cubicBezTo>
                  <a:pt x="816" y="8979"/>
                  <a:pt x="763" y="7638"/>
                  <a:pt x="763" y="6296"/>
                </a:cubicBezTo>
                <a:cubicBezTo>
                  <a:pt x="763" y="4929"/>
                  <a:pt x="816" y="3587"/>
                  <a:pt x="842" y="2246"/>
                </a:cubicBezTo>
                <a:cubicBezTo>
                  <a:pt x="842" y="1878"/>
                  <a:pt x="868" y="1510"/>
                  <a:pt x="895" y="1141"/>
                </a:cubicBezTo>
                <a:lnTo>
                  <a:pt x="895" y="563"/>
                </a:lnTo>
                <a:cubicBezTo>
                  <a:pt x="895" y="379"/>
                  <a:pt x="868" y="221"/>
                  <a:pt x="790" y="63"/>
                </a:cubicBezTo>
                <a:cubicBezTo>
                  <a:pt x="775" y="20"/>
                  <a:pt x="745"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flipH="1">
            <a:off x="317053" y="4617014"/>
            <a:ext cx="69445" cy="692515"/>
          </a:xfrm>
          <a:custGeom>
            <a:avLst/>
            <a:gdLst/>
            <a:ahLst/>
            <a:cxnLst/>
            <a:rect l="l" t="t" r="r" b="b"/>
            <a:pathLst>
              <a:path w="1053" h="10501" extrusionOk="0">
                <a:moveTo>
                  <a:pt x="235" y="0"/>
                </a:moveTo>
                <a:cubicBezTo>
                  <a:pt x="118" y="0"/>
                  <a:pt x="1" y="81"/>
                  <a:pt x="1" y="230"/>
                </a:cubicBezTo>
                <a:cubicBezTo>
                  <a:pt x="106" y="1861"/>
                  <a:pt x="237" y="3518"/>
                  <a:pt x="290" y="5174"/>
                </a:cubicBezTo>
                <a:cubicBezTo>
                  <a:pt x="316" y="5990"/>
                  <a:pt x="316" y="6805"/>
                  <a:pt x="290" y="7620"/>
                </a:cubicBezTo>
                <a:cubicBezTo>
                  <a:pt x="264" y="8436"/>
                  <a:pt x="211" y="9304"/>
                  <a:pt x="211" y="10145"/>
                </a:cubicBezTo>
                <a:cubicBezTo>
                  <a:pt x="211" y="10382"/>
                  <a:pt x="395" y="10500"/>
                  <a:pt x="579" y="10500"/>
                </a:cubicBezTo>
                <a:cubicBezTo>
                  <a:pt x="763" y="10500"/>
                  <a:pt x="947" y="10382"/>
                  <a:pt x="947" y="10145"/>
                </a:cubicBezTo>
                <a:cubicBezTo>
                  <a:pt x="1026" y="9304"/>
                  <a:pt x="1053" y="8462"/>
                  <a:pt x="1053" y="7620"/>
                </a:cubicBezTo>
                <a:cubicBezTo>
                  <a:pt x="1053" y="6779"/>
                  <a:pt x="1053" y="5963"/>
                  <a:pt x="1000" y="5122"/>
                </a:cubicBezTo>
                <a:cubicBezTo>
                  <a:pt x="947" y="3465"/>
                  <a:pt x="763" y="1808"/>
                  <a:pt x="448" y="151"/>
                </a:cubicBezTo>
                <a:cubicBezTo>
                  <a:pt x="413" y="48"/>
                  <a:pt x="324"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flipH="1">
            <a:off x="136699" y="4618399"/>
            <a:ext cx="55530" cy="736634"/>
          </a:xfrm>
          <a:custGeom>
            <a:avLst/>
            <a:gdLst/>
            <a:ahLst/>
            <a:cxnLst/>
            <a:rect l="l" t="t" r="r" b="b"/>
            <a:pathLst>
              <a:path w="842" h="11170" extrusionOk="0">
                <a:moveTo>
                  <a:pt x="325" y="0"/>
                </a:moveTo>
                <a:cubicBezTo>
                  <a:pt x="216" y="0"/>
                  <a:pt x="94" y="87"/>
                  <a:pt x="79" y="209"/>
                </a:cubicBezTo>
                <a:lnTo>
                  <a:pt x="105" y="209"/>
                </a:lnTo>
                <a:cubicBezTo>
                  <a:pt x="27" y="893"/>
                  <a:pt x="0" y="1577"/>
                  <a:pt x="27" y="2287"/>
                </a:cubicBezTo>
                <a:lnTo>
                  <a:pt x="27" y="4364"/>
                </a:lnTo>
                <a:cubicBezTo>
                  <a:pt x="27" y="5732"/>
                  <a:pt x="27" y="7100"/>
                  <a:pt x="79" y="8467"/>
                </a:cubicBezTo>
                <a:cubicBezTo>
                  <a:pt x="105" y="9256"/>
                  <a:pt x="132" y="10045"/>
                  <a:pt x="158" y="10834"/>
                </a:cubicBezTo>
                <a:cubicBezTo>
                  <a:pt x="158" y="11058"/>
                  <a:pt x="329" y="11170"/>
                  <a:pt x="500" y="11170"/>
                </a:cubicBezTo>
                <a:cubicBezTo>
                  <a:pt x="671" y="11170"/>
                  <a:pt x="842" y="11058"/>
                  <a:pt x="842" y="10834"/>
                </a:cubicBezTo>
                <a:cubicBezTo>
                  <a:pt x="842" y="8046"/>
                  <a:pt x="789" y="5259"/>
                  <a:pt x="658" y="2471"/>
                </a:cubicBezTo>
                <a:cubicBezTo>
                  <a:pt x="631" y="1682"/>
                  <a:pt x="579" y="919"/>
                  <a:pt x="500" y="156"/>
                </a:cubicBezTo>
                <a:cubicBezTo>
                  <a:pt x="478" y="46"/>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rot="-3898203" flipH="1">
            <a:off x="-853983" y="-821756"/>
            <a:ext cx="2335763" cy="2455799"/>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39"/>
          <p:cNvGrpSpPr/>
          <p:nvPr/>
        </p:nvGrpSpPr>
        <p:grpSpPr>
          <a:xfrm flipH="1">
            <a:off x="40319" y="263447"/>
            <a:ext cx="2140206" cy="787748"/>
            <a:chOff x="2850522" y="-1019203"/>
            <a:chExt cx="2140206" cy="787748"/>
          </a:xfrm>
        </p:grpSpPr>
        <p:sp>
          <p:nvSpPr>
            <p:cNvPr id="1138" name="Google Shape;1138;p39"/>
            <p:cNvSpPr/>
            <p:nvPr/>
          </p:nvSpPr>
          <p:spPr>
            <a:xfrm rot="-2700000">
              <a:off x="3059331" y="-421445"/>
              <a:ext cx="88665" cy="65113"/>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rot="-2700000">
              <a:off x="2864222" y="-391603"/>
              <a:ext cx="101628" cy="80847"/>
            </a:xfrm>
            <a:custGeom>
              <a:avLst/>
              <a:gdLst/>
              <a:ahLst/>
              <a:cxnLst/>
              <a:rect l="l" t="t" r="r" b="b"/>
              <a:pathLst>
                <a:path w="1027" h="817" extrusionOk="0">
                  <a:moveTo>
                    <a:pt x="527" y="1"/>
                  </a:moveTo>
                  <a:cubicBezTo>
                    <a:pt x="1" y="27"/>
                    <a:pt x="1" y="764"/>
                    <a:pt x="527" y="816"/>
                  </a:cubicBezTo>
                  <a:cubicBezTo>
                    <a:pt x="1026" y="764"/>
                    <a:pt x="1026" y="27"/>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rot="-2700000">
              <a:off x="4709897" y="-978989"/>
              <a:ext cx="88665" cy="65113"/>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rot="-2700000">
              <a:off x="4438274" y="-1005356"/>
              <a:ext cx="65113" cy="62639"/>
            </a:xfrm>
            <a:custGeom>
              <a:avLst/>
              <a:gdLst/>
              <a:ahLst/>
              <a:cxnLst/>
              <a:rect l="l" t="t" r="r" b="b"/>
              <a:pathLst>
                <a:path w="658" h="633" extrusionOk="0">
                  <a:moveTo>
                    <a:pt x="316" y="1"/>
                  </a:moveTo>
                  <a:cubicBezTo>
                    <a:pt x="0" y="80"/>
                    <a:pt x="0" y="553"/>
                    <a:pt x="316" y="632"/>
                  </a:cubicBezTo>
                  <a:cubicBezTo>
                    <a:pt x="658" y="553"/>
                    <a:pt x="658" y="80"/>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rot="-2700000">
              <a:off x="4609311" y="-741865"/>
              <a:ext cx="91139" cy="72931"/>
            </a:xfrm>
            <a:custGeom>
              <a:avLst/>
              <a:gdLst/>
              <a:ahLst/>
              <a:cxnLst/>
              <a:rect l="l" t="t" r="r" b="b"/>
              <a:pathLst>
                <a:path w="921" h="737" extrusionOk="0">
                  <a:moveTo>
                    <a:pt x="447" y="0"/>
                  </a:moveTo>
                  <a:cubicBezTo>
                    <a:pt x="0" y="27"/>
                    <a:pt x="0" y="710"/>
                    <a:pt x="447" y="737"/>
                  </a:cubicBezTo>
                  <a:cubicBezTo>
                    <a:pt x="921" y="710"/>
                    <a:pt x="921" y="27"/>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rot="-2700000">
              <a:off x="4397178" y="-791980"/>
              <a:ext cx="106873" cy="88566"/>
            </a:xfrm>
            <a:custGeom>
              <a:avLst/>
              <a:gdLst/>
              <a:ahLst/>
              <a:cxnLst/>
              <a:rect l="l" t="t" r="r" b="b"/>
              <a:pathLst>
                <a:path w="1080" h="895" extrusionOk="0">
                  <a:moveTo>
                    <a:pt x="553" y="0"/>
                  </a:moveTo>
                  <a:cubicBezTo>
                    <a:pt x="1" y="53"/>
                    <a:pt x="1" y="868"/>
                    <a:pt x="553" y="894"/>
                  </a:cubicBezTo>
                  <a:cubicBezTo>
                    <a:pt x="1079" y="868"/>
                    <a:pt x="1079"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rot="-2700000">
              <a:off x="4229167" y="-925880"/>
              <a:ext cx="85993" cy="72931"/>
            </a:xfrm>
            <a:custGeom>
              <a:avLst/>
              <a:gdLst/>
              <a:ahLst/>
              <a:cxnLst/>
              <a:rect l="l" t="t" r="r" b="b"/>
              <a:pathLst>
                <a:path w="869" h="737" extrusionOk="0">
                  <a:moveTo>
                    <a:pt x="447" y="0"/>
                  </a:moveTo>
                  <a:cubicBezTo>
                    <a:pt x="0" y="53"/>
                    <a:pt x="0" y="710"/>
                    <a:pt x="447" y="736"/>
                  </a:cubicBezTo>
                  <a:cubicBezTo>
                    <a:pt x="868" y="710"/>
                    <a:pt x="868" y="53"/>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rot="-2700000">
              <a:off x="4185330" y="-743902"/>
              <a:ext cx="130226" cy="110930"/>
            </a:xfrm>
            <a:custGeom>
              <a:avLst/>
              <a:gdLst/>
              <a:ahLst/>
              <a:cxnLst/>
              <a:rect l="l" t="t" r="r" b="b"/>
              <a:pathLst>
                <a:path w="1316" h="1121" extrusionOk="0">
                  <a:moveTo>
                    <a:pt x="569" y="1"/>
                  </a:moveTo>
                  <a:cubicBezTo>
                    <a:pt x="276" y="1"/>
                    <a:pt x="0" y="230"/>
                    <a:pt x="0" y="568"/>
                  </a:cubicBezTo>
                  <a:cubicBezTo>
                    <a:pt x="0" y="884"/>
                    <a:pt x="263" y="1120"/>
                    <a:pt x="579" y="1120"/>
                  </a:cubicBezTo>
                  <a:cubicBezTo>
                    <a:pt x="1079" y="1120"/>
                    <a:pt x="1315" y="515"/>
                    <a:pt x="974" y="173"/>
                  </a:cubicBezTo>
                  <a:cubicBezTo>
                    <a:pt x="854" y="54"/>
                    <a:pt x="7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9"/>
            <p:cNvSpPr/>
            <p:nvPr/>
          </p:nvSpPr>
          <p:spPr>
            <a:xfrm rot="-2700000">
              <a:off x="3864080" y="-760177"/>
              <a:ext cx="109445" cy="91139"/>
            </a:xfrm>
            <a:custGeom>
              <a:avLst/>
              <a:gdLst/>
              <a:ahLst/>
              <a:cxnLst/>
              <a:rect l="l" t="t" r="r" b="b"/>
              <a:pathLst>
                <a:path w="1106" h="921" extrusionOk="0">
                  <a:moveTo>
                    <a:pt x="553" y="0"/>
                  </a:moveTo>
                  <a:cubicBezTo>
                    <a:pt x="1" y="53"/>
                    <a:pt x="1" y="868"/>
                    <a:pt x="553" y="921"/>
                  </a:cubicBezTo>
                  <a:cubicBezTo>
                    <a:pt x="1105" y="868"/>
                    <a:pt x="1105"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rot="-2700000">
              <a:off x="3711138" y="-902715"/>
              <a:ext cx="85993" cy="65212"/>
            </a:xfrm>
            <a:custGeom>
              <a:avLst/>
              <a:gdLst/>
              <a:ahLst/>
              <a:cxnLst/>
              <a:rect l="l" t="t" r="r" b="b"/>
              <a:pathLst>
                <a:path w="869" h="659" extrusionOk="0">
                  <a:moveTo>
                    <a:pt x="447" y="1"/>
                  </a:moveTo>
                  <a:cubicBezTo>
                    <a:pt x="0" y="1"/>
                    <a:pt x="0" y="658"/>
                    <a:pt x="447" y="658"/>
                  </a:cubicBezTo>
                  <a:cubicBezTo>
                    <a:pt x="868" y="658"/>
                    <a:pt x="868"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9"/>
            <p:cNvSpPr/>
            <p:nvPr/>
          </p:nvSpPr>
          <p:spPr>
            <a:xfrm rot="-2700000">
              <a:off x="3783651" y="-502141"/>
              <a:ext cx="93711" cy="75602"/>
            </a:xfrm>
            <a:custGeom>
              <a:avLst/>
              <a:gdLst/>
              <a:ahLst/>
              <a:cxnLst/>
              <a:rect l="l" t="t" r="r" b="b"/>
              <a:pathLst>
                <a:path w="947" h="764" extrusionOk="0">
                  <a:moveTo>
                    <a:pt x="473" y="1"/>
                  </a:moveTo>
                  <a:cubicBezTo>
                    <a:pt x="0" y="27"/>
                    <a:pt x="0" y="711"/>
                    <a:pt x="473" y="763"/>
                  </a:cubicBezTo>
                  <a:cubicBezTo>
                    <a:pt x="947" y="711"/>
                    <a:pt x="947" y="27"/>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rot="-2700000">
              <a:off x="3521754" y="-605259"/>
              <a:ext cx="135372" cy="101529"/>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rot="-2700000">
              <a:off x="3368480" y="-692261"/>
              <a:ext cx="101529" cy="85993"/>
            </a:xfrm>
            <a:custGeom>
              <a:avLst/>
              <a:gdLst/>
              <a:ahLst/>
              <a:cxnLst/>
              <a:rect l="l" t="t" r="r" b="b"/>
              <a:pathLst>
                <a:path w="1026" h="869" extrusionOk="0">
                  <a:moveTo>
                    <a:pt x="500" y="0"/>
                  </a:moveTo>
                  <a:cubicBezTo>
                    <a:pt x="0" y="53"/>
                    <a:pt x="0" y="816"/>
                    <a:pt x="500" y="868"/>
                  </a:cubicBezTo>
                  <a:cubicBezTo>
                    <a:pt x="1026" y="816"/>
                    <a:pt x="1026" y="53"/>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rot="-2700000">
              <a:off x="3305789" y="-564031"/>
              <a:ext cx="114690" cy="96383"/>
            </a:xfrm>
            <a:custGeom>
              <a:avLst/>
              <a:gdLst/>
              <a:ahLst/>
              <a:cxnLst/>
              <a:rect l="l" t="t" r="r" b="b"/>
              <a:pathLst>
                <a:path w="1159" h="974" extrusionOk="0">
                  <a:moveTo>
                    <a:pt x="579" y="0"/>
                  </a:moveTo>
                  <a:cubicBezTo>
                    <a:pt x="1" y="53"/>
                    <a:pt x="1" y="921"/>
                    <a:pt x="579" y="973"/>
                  </a:cubicBezTo>
                  <a:cubicBezTo>
                    <a:pt x="1158" y="921"/>
                    <a:pt x="1158" y="53"/>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rot="-2700000">
              <a:off x="3294687" y="-369719"/>
              <a:ext cx="75602" cy="69764"/>
            </a:xfrm>
            <a:custGeom>
              <a:avLst/>
              <a:gdLst/>
              <a:ahLst/>
              <a:cxnLst/>
              <a:rect l="l" t="t" r="r" b="b"/>
              <a:pathLst>
                <a:path w="764" h="705" extrusionOk="0">
                  <a:moveTo>
                    <a:pt x="316" y="1"/>
                  </a:moveTo>
                  <a:lnTo>
                    <a:pt x="264" y="27"/>
                  </a:lnTo>
                  <a:lnTo>
                    <a:pt x="185" y="53"/>
                  </a:lnTo>
                  <a:cubicBezTo>
                    <a:pt x="132" y="80"/>
                    <a:pt x="106" y="106"/>
                    <a:pt x="80" y="159"/>
                  </a:cubicBezTo>
                  <a:cubicBezTo>
                    <a:pt x="53" y="159"/>
                    <a:pt x="53" y="185"/>
                    <a:pt x="53" y="211"/>
                  </a:cubicBezTo>
                  <a:cubicBezTo>
                    <a:pt x="27" y="264"/>
                    <a:pt x="1" y="316"/>
                    <a:pt x="1" y="343"/>
                  </a:cubicBezTo>
                  <a:lnTo>
                    <a:pt x="1" y="448"/>
                  </a:lnTo>
                  <a:lnTo>
                    <a:pt x="53" y="527"/>
                  </a:lnTo>
                  <a:cubicBezTo>
                    <a:pt x="53" y="553"/>
                    <a:pt x="80" y="579"/>
                    <a:pt x="132" y="606"/>
                  </a:cubicBezTo>
                  <a:cubicBezTo>
                    <a:pt x="159" y="632"/>
                    <a:pt x="211" y="658"/>
                    <a:pt x="238" y="685"/>
                  </a:cubicBezTo>
                  <a:lnTo>
                    <a:pt x="316" y="685"/>
                  </a:lnTo>
                  <a:cubicBezTo>
                    <a:pt x="356" y="698"/>
                    <a:pt x="389" y="704"/>
                    <a:pt x="418" y="704"/>
                  </a:cubicBezTo>
                  <a:cubicBezTo>
                    <a:pt x="448" y="704"/>
                    <a:pt x="474" y="698"/>
                    <a:pt x="501" y="685"/>
                  </a:cubicBezTo>
                  <a:cubicBezTo>
                    <a:pt x="579" y="685"/>
                    <a:pt x="632" y="658"/>
                    <a:pt x="658" y="606"/>
                  </a:cubicBezTo>
                  <a:lnTo>
                    <a:pt x="737" y="527"/>
                  </a:lnTo>
                  <a:cubicBezTo>
                    <a:pt x="764" y="474"/>
                    <a:pt x="764" y="422"/>
                    <a:pt x="764" y="343"/>
                  </a:cubicBezTo>
                  <a:cubicBezTo>
                    <a:pt x="764" y="290"/>
                    <a:pt x="764" y="264"/>
                    <a:pt x="737" y="211"/>
                  </a:cubicBezTo>
                  <a:cubicBezTo>
                    <a:pt x="737" y="159"/>
                    <a:pt x="711" y="132"/>
                    <a:pt x="658" y="106"/>
                  </a:cubicBezTo>
                  <a:cubicBezTo>
                    <a:pt x="632" y="53"/>
                    <a:pt x="579" y="27"/>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rot="-2700000">
              <a:off x="3110684" y="-638396"/>
              <a:ext cx="83420" cy="88665"/>
            </a:xfrm>
            <a:custGeom>
              <a:avLst/>
              <a:gdLst/>
              <a:ahLst/>
              <a:cxnLst/>
              <a:rect l="l" t="t" r="r" b="b"/>
              <a:pathLst>
                <a:path w="843" h="896" extrusionOk="0">
                  <a:moveTo>
                    <a:pt x="316" y="1"/>
                  </a:moveTo>
                  <a:cubicBezTo>
                    <a:pt x="238" y="27"/>
                    <a:pt x="159" y="54"/>
                    <a:pt x="132" y="106"/>
                  </a:cubicBezTo>
                  <a:lnTo>
                    <a:pt x="53" y="185"/>
                  </a:lnTo>
                  <a:cubicBezTo>
                    <a:pt x="27" y="264"/>
                    <a:pt x="1" y="317"/>
                    <a:pt x="1" y="395"/>
                  </a:cubicBezTo>
                  <a:lnTo>
                    <a:pt x="1" y="474"/>
                  </a:lnTo>
                  <a:cubicBezTo>
                    <a:pt x="1" y="527"/>
                    <a:pt x="1" y="580"/>
                    <a:pt x="27" y="632"/>
                  </a:cubicBezTo>
                  <a:cubicBezTo>
                    <a:pt x="53" y="685"/>
                    <a:pt x="80" y="711"/>
                    <a:pt x="132" y="764"/>
                  </a:cubicBezTo>
                  <a:cubicBezTo>
                    <a:pt x="159" y="790"/>
                    <a:pt x="211" y="843"/>
                    <a:pt x="264" y="843"/>
                  </a:cubicBezTo>
                  <a:cubicBezTo>
                    <a:pt x="290" y="869"/>
                    <a:pt x="343" y="895"/>
                    <a:pt x="422" y="895"/>
                  </a:cubicBezTo>
                  <a:lnTo>
                    <a:pt x="527" y="895"/>
                  </a:lnTo>
                  <a:cubicBezTo>
                    <a:pt x="579" y="869"/>
                    <a:pt x="658" y="816"/>
                    <a:pt x="711" y="764"/>
                  </a:cubicBezTo>
                  <a:lnTo>
                    <a:pt x="764" y="685"/>
                  </a:lnTo>
                  <a:cubicBezTo>
                    <a:pt x="816" y="632"/>
                    <a:pt x="816" y="553"/>
                    <a:pt x="816" y="474"/>
                  </a:cubicBezTo>
                  <a:lnTo>
                    <a:pt x="842" y="501"/>
                  </a:lnTo>
                  <a:lnTo>
                    <a:pt x="842" y="422"/>
                  </a:lnTo>
                  <a:cubicBezTo>
                    <a:pt x="842" y="369"/>
                    <a:pt x="816" y="317"/>
                    <a:pt x="816" y="264"/>
                  </a:cubicBezTo>
                  <a:cubicBezTo>
                    <a:pt x="790" y="211"/>
                    <a:pt x="764" y="159"/>
                    <a:pt x="711" y="132"/>
                  </a:cubicBezTo>
                  <a:cubicBezTo>
                    <a:pt x="685" y="80"/>
                    <a:pt x="632" y="54"/>
                    <a:pt x="579" y="27"/>
                  </a:cubicBezTo>
                  <a:cubicBezTo>
                    <a:pt x="527" y="1"/>
                    <a:pt x="474"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rot="-2700000">
              <a:off x="3558935" y="-828510"/>
              <a:ext cx="88566" cy="67785"/>
            </a:xfrm>
            <a:custGeom>
              <a:avLst/>
              <a:gdLst/>
              <a:ahLst/>
              <a:cxnLst/>
              <a:rect l="l" t="t" r="r" b="b"/>
              <a:pathLst>
                <a:path w="895" h="685" extrusionOk="0">
                  <a:moveTo>
                    <a:pt x="448" y="1"/>
                  </a:moveTo>
                  <a:cubicBezTo>
                    <a:pt x="1" y="1"/>
                    <a:pt x="1" y="684"/>
                    <a:pt x="448" y="684"/>
                  </a:cubicBezTo>
                  <a:cubicBezTo>
                    <a:pt x="895" y="684"/>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rot="-2700000">
              <a:off x="3530379" y="-318465"/>
              <a:ext cx="88665" cy="65212"/>
            </a:xfrm>
            <a:custGeom>
              <a:avLst/>
              <a:gdLst/>
              <a:ahLst/>
              <a:cxnLst/>
              <a:rect l="l" t="t" r="r" b="b"/>
              <a:pathLst>
                <a:path w="896" h="659" extrusionOk="0">
                  <a:moveTo>
                    <a:pt x="448" y="1"/>
                  </a:moveTo>
                  <a:cubicBezTo>
                    <a:pt x="1" y="1"/>
                    <a:pt x="1" y="658"/>
                    <a:pt x="448" y="658"/>
                  </a:cubicBezTo>
                  <a:cubicBezTo>
                    <a:pt x="895" y="658"/>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rot="-2700000">
              <a:off x="4004415" y="-447952"/>
              <a:ext cx="93810" cy="70358"/>
            </a:xfrm>
            <a:custGeom>
              <a:avLst/>
              <a:gdLst/>
              <a:ahLst/>
              <a:cxnLst/>
              <a:rect l="l" t="t" r="r" b="b"/>
              <a:pathLst>
                <a:path w="948" h="711" extrusionOk="0">
                  <a:moveTo>
                    <a:pt x="474" y="0"/>
                  </a:moveTo>
                  <a:cubicBezTo>
                    <a:pt x="1" y="0"/>
                    <a:pt x="1" y="710"/>
                    <a:pt x="474" y="710"/>
                  </a:cubicBezTo>
                  <a:cubicBezTo>
                    <a:pt x="948" y="710"/>
                    <a:pt x="948"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rot="-2700000">
              <a:off x="4264954" y="-506291"/>
              <a:ext cx="130226" cy="104201"/>
            </a:xfrm>
            <a:custGeom>
              <a:avLst/>
              <a:gdLst/>
              <a:ahLst/>
              <a:cxnLst/>
              <a:rect l="l" t="t" r="r" b="b"/>
              <a:pathLst>
                <a:path w="1316" h="1053" extrusionOk="0">
                  <a:moveTo>
                    <a:pt x="658" y="0"/>
                  </a:moveTo>
                  <a:cubicBezTo>
                    <a:pt x="1" y="27"/>
                    <a:pt x="1" y="1000"/>
                    <a:pt x="658" y="1052"/>
                  </a:cubicBezTo>
                  <a:cubicBezTo>
                    <a:pt x="1316" y="1000"/>
                    <a:pt x="1316" y="27"/>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rot="-2700000">
              <a:off x="4520845" y="-593153"/>
              <a:ext cx="122409" cy="115680"/>
            </a:xfrm>
            <a:custGeom>
              <a:avLst/>
              <a:gdLst/>
              <a:ahLst/>
              <a:cxnLst/>
              <a:rect l="l" t="t" r="r" b="b"/>
              <a:pathLst>
                <a:path w="1237" h="1169" extrusionOk="0">
                  <a:moveTo>
                    <a:pt x="601" y="1"/>
                  </a:moveTo>
                  <a:cubicBezTo>
                    <a:pt x="448" y="1"/>
                    <a:pt x="302" y="55"/>
                    <a:pt x="185" y="152"/>
                  </a:cubicBezTo>
                  <a:lnTo>
                    <a:pt x="106" y="284"/>
                  </a:lnTo>
                  <a:cubicBezTo>
                    <a:pt x="53" y="363"/>
                    <a:pt x="0" y="468"/>
                    <a:pt x="0" y="573"/>
                  </a:cubicBezTo>
                  <a:cubicBezTo>
                    <a:pt x="0" y="652"/>
                    <a:pt x="27" y="731"/>
                    <a:pt x="53" y="810"/>
                  </a:cubicBezTo>
                  <a:cubicBezTo>
                    <a:pt x="79" y="863"/>
                    <a:pt x="132" y="941"/>
                    <a:pt x="185" y="994"/>
                  </a:cubicBezTo>
                  <a:cubicBezTo>
                    <a:pt x="309" y="1097"/>
                    <a:pt x="465" y="1168"/>
                    <a:pt x="629" y="1168"/>
                  </a:cubicBezTo>
                  <a:cubicBezTo>
                    <a:pt x="673" y="1168"/>
                    <a:pt x="718" y="1163"/>
                    <a:pt x="763" y="1152"/>
                  </a:cubicBezTo>
                  <a:lnTo>
                    <a:pt x="816" y="1152"/>
                  </a:lnTo>
                  <a:lnTo>
                    <a:pt x="947" y="1073"/>
                  </a:lnTo>
                  <a:cubicBezTo>
                    <a:pt x="1026" y="1047"/>
                    <a:pt x="1079" y="994"/>
                    <a:pt x="1131" y="941"/>
                  </a:cubicBezTo>
                  <a:cubicBezTo>
                    <a:pt x="1158" y="889"/>
                    <a:pt x="1184" y="863"/>
                    <a:pt x="1184" y="810"/>
                  </a:cubicBezTo>
                  <a:cubicBezTo>
                    <a:pt x="1237" y="731"/>
                    <a:pt x="1237" y="652"/>
                    <a:pt x="1237" y="573"/>
                  </a:cubicBezTo>
                  <a:lnTo>
                    <a:pt x="1210" y="442"/>
                  </a:lnTo>
                  <a:lnTo>
                    <a:pt x="1158" y="284"/>
                  </a:lnTo>
                  <a:cubicBezTo>
                    <a:pt x="1131" y="231"/>
                    <a:pt x="1079" y="179"/>
                    <a:pt x="1026" y="126"/>
                  </a:cubicBezTo>
                  <a:cubicBezTo>
                    <a:pt x="947" y="74"/>
                    <a:pt x="895" y="47"/>
                    <a:pt x="816" y="21"/>
                  </a:cubicBezTo>
                  <a:lnTo>
                    <a:pt x="763" y="21"/>
                  </a:lnTo>
                  <a:cubicBezTo>
                    <a:pt x="709" y="7"/>
                    <a:pt x="654"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rot="-2700000">
              <a:off x="4845013" y="-728042"/>
              <a:ext cx="127554" cy="104201"/>
            </a:xfrm>
            <a:custGeom>
              <a:avLst/>
              <a:gdLst/>
              <a:ahLst/>
              <a:cxnLst/>
              <a:rect l="l" t="t" r="r" b="b"/>
              <a:pathLst>
                <a:path w="1289" h="1053" extrusionOk="0">
                  <a:moveTo>
                    <a:pt x="658" y="1"/>
                  </a:moveTo>
                  <a:cubicBezTo>
                    <a:pt x="0" y="53"/>
                    <a:pt x="0" y="1000"/>
                    <a:pt x="658" y="1053"/>
                  </a:cubicBezTo>
                  <a:cubicBezTo>
                    <a:pt x="1289" y="1000"/>
                    <a:pt x="1289" y="53"/>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9"/>
          <p:cNvSpPr/>
          <p:nvPr/>
        </p:nvSpPr>
        <p:spPr>
          <a:xfrm rot="-8709006" flipH="1">
            <a:off x="7872069" y="3116963"/>
            <a:ext cx="1916010" cy="1459333"/>
          </a:xfrm>
          <a:custGeom>
            <a:avLst/>
            <a:gdLst/>
            <a:ahLst/>
            <a:cxnLst/>
            <a:rect l="l" t="t" r="r" b="b"/>
            <a:pathLst>
              <a:path w="27047" h="20601" extrusionOk="0">
                <a:moveTo>
                  <a:pt x="14669" y="189"/>
                </a:moveTo>
                <a:cubicBezTo>
                  <a:pt x="16513" y="189"/>
                  <a:pt x="18344" y="544"/>
                  <a:pt x="20067" y="1266"/>
                </a:cubicBezTo>
                <a:cubicBezTo>
                  <a:pt x="21987" y="2133"/>
                  <a:pt x="23670" y="3501"/>
                  <a:pt x="24880" y="5263"/>
                </a:cubicBezTo>
                <a:cubicBezTo>
                  <a:pt x="26090" y="6946"/>
                  <a:pt x="26721" y="8998"/>
                  <a:pt x="26695" y="11075"/>
                </a:cubicBezTo>
                <a:cubicBezTo>
                  <a:pt x="26671" y="11536"/>
                  <a:pt x="26602" y="11998"/>
                  <a:pt x="26509" y="12459"/>
                </a:cubicBezTo>
                <a:lnTo>
                  <a:pt x="26509" y="12459"/>
                </a:lnTo>
                <a:cubicBezTo>
                  <a:pt x="26462" y="12474"/>
                  <a:pt x="26422" y="12511"/>
                  <a:pt x="26406" y="12575"/>
                </a:cubicBezTo>
                <a:cubicBezTo>
                  <a:pt x="26274" y="13153"/>
                  <a:pt x="26090" y="13732"/>
                  <a:pt x="25827" y="14284"/>
                </a:cubicBezTo>
                <a:cubicBezTo>
                  <a:pt x="25748" y="14494"/>
                  <a:pt x="25617" y="14679"/>
                  <a:pt x="25459" y="14836"/>
                </a:cubicBezTo>
                <a:cubicBezTo>
                  <a:pt x="25248" y="15047"/>
                  <a:pt x="25012" y="15205"/>
                  <a:pt x="24775" y="15389"/>
                </a:cubicBezTo>
                <a:cubicBezTo>
                  <a:pt x="23697" y="16204"/>
                  <a:pt x="22697" y="17151"/>
                  <a:pt x="21619" y="17966"/>
                </a:cubicBezTo>
                <a:cubicBezTo>
                  <a:pt x="21119" y="18361"/>
                  <a:pt x="20593" y="18702"/>
                  <a:pt x="20041" y="19018"/>
                </a:cubicBezTo>
                <a:cubicBezTo>
                  <a:pt x="19462" y="19334"/>
                  <a:pt x="18831" y="19570"/>
                  <a:pt x="18174" y="19728"/>
                </a:cubicBezTo>
                <a:cubicBezTo>
                  <a:pt x="17516" y="19860"/>
                  <a:pt x="16832" y="19991"/>
                  <a:pt x="16149" y="20044"/>
                </a:cubicBezTo>
                <a:cubicBezTo>
                  <a:pt x="15491" y="20123"/>
                  <a:pt x="14834" y="20202"/>
                  <a:pt x="14176" y="20228"/>
                </a:cubicBezTo>
                <a:cubicBezTo>
                  <a:pt x="13741" y="20262"/>
                  <a:pt x="13303" y="20279"/>
                  <a:pt x="12865" y="20279"/>
                </a:cubicBezTo>
                <a:cubicBezTo>
                  <a:pt x="11953" y="20279"/>
                  <a:pt x="11040" y="20204"/>
                  <a:pt x="10152" y="20044"/>
                </a:cubicBezTo>
                <a:cubicBezTo>
                  <a:pt x="9495" y="19939"/>
                  <a:pt x="8864" y="19754"/>
                  <a:pt x="8259" y="19465"/>
                </a:cubicBezTo>
                <a:cubicBezTo>
                  <a:pt x="7706" y="19202"/>
                  <a:pt x="7154" y="18887"/>
                  <a:pt x="6654" y="18545"/>
                </a:cubicBezTo>
                <a:cubicBezTo>
                  <a:pt x="6128" y="18229"/>
                  <a:pt x="5576" y="17913"/>
                  <a:pt x="5076" y="17572"/>
                </a:cubicBezTo>
                <a:cubicBezTo>
                  <a:pt x="4550" y="17203"/>
                  <a:pt x="4051" y="16809"/>
                  <a:pt x="3604" y="16388"/>
                </a:cubicBezTo>
                <a:cubicBezTo>
                  <a:pt x="2736" y="15599"/>
                  <a:pt x="2026" y="14652"/>
                  <a:pt x="1447" y="13600"/>
                </a:cubicBezTo>
                <a:cubicBezTo>
                  <a:pt x="448" y="11680"/>
                  <a:pt x="0" y="9313"/>
                  <a:pt x="789" y="7209"/>
                </a:cubicBezTo>
                <a:cubicBezTo>
                  <a:pt x="1631" y="4974"/>
                  <a:pt x="3788" y="3554"/>
                  <a:pt x="5813" y="2502"/>
                </a:cubicBezTo>
                <a:cubicBezTo>
                  <a:pt x="8022" y="1344"/>
                  <a:pt x="10442" y="582"/>
                  <a:pt x="12940" y="292"/>
                </a:cubicBezTo>
                <a:cubicBezTo>
                  <a:pt x="13516" y="224"/>
                  <a:pt x="14093" y="189"/>
                  <a:pt x="14669" y="189"/>
                </a:cubicBezTo>
                <a:close/>
                <a:moveTo>
                  <a:pt x="14926" y="0"/>
                </a:moveTo>
                <a:cubicBezTo>
                  <a:pt x="14834" y="0"/>
                  <a:pt x="14742" y="1"/>
                  <a:pt x="14650" y="3"/>
                </a:cubicBezTo>
                <a:cubicBezTo>
                  <a:pt x="12098" y="29"/>
                  <a:pt x="9574" y="555"/>
                  <a:pt x="7233" y="1581"/>
                </a:cubicBezTo>
                <a:cubicBezTo>
                  <a:pt x="6076" y="2055"/>
                  <a:pt x="4971" y="2633"/>
                  <a:pt x="3919" y="3317"/>
                </a:cubicBezTo>
                <a:cubicBezTo>
                  <a:pt x="2893" y="3948"/>
                  <a:pt x="1999" y="4763"/>
                  <a:pt x="1289" y="5710"/>
                </a:cubicBezTo>
                <a:cubicBezTo>
                  <a:pt x="605" y="6631"/>
                  <a:pt x="211" y="7735"/>
                  <a:pt x="106" y="8866"/>
                </a:cubicBezTo>
                <a:cubicBezTo>
                  <a:pt x="27" y="9997"/>
                  <a:pt x="158" y="11128"/>
                  <a:pt x="526" y="12206"/>
                </a:cubicBezTo>
                <a:cubicBezTo>
                  <a:pt x="1315" y="14521"/>
                  <a:pt x="2867" y="16493"/>
                  <a:pt x="4919" y="17835"/>
                </a:cubicBezTo>
                <a:cubicBezTo>
                  <a:pt x="5445" y="18203"/>
                  <a:pt x="6023" y="18518"/>
                  <a:pt x="6575" y="18860"/>
                </a:cubicBezTo>
                <a:cubicBezTo>
                  <a:pt x="7075" y="19228"/>
                  <a:pt x="7627" y="19544"/>
                  <a:pt x="8206" y="19807"/>
                </a:cubicBezTo>
                <a:cubicBezTo>
                  <a:pt x="9468" y="20307"/>
                  <a:pt x="10836" y="20570"/>
                  <a:pt x="12204" y="20596"/>
                </a:cubicBezTo>
                <a:cubicBezTo>
                  <a:pt x="12375" y="20599"/>
                  <a:pt x="12546" y="20601"/>
                  <a:pt x="12718" y="20601"/>
                </a:cubicBezTo>
                <a:cubicBezTo>
                  <a:pt x="13919" y="20601"/>
                  <a:pt x="15136" y="20520"/>
                  <a:pt x="16333" y="20359"/>
                </a:cubicBezTo>
                <a:cubicBezTo>
                  <a:pt x="17017" y="20280"/>
                  <a:pt x="17727" y="20149"/>
                  <a:pt x="18410" y="19991"/>
                </a:cubicBezTo>
                <a:cubicBezTo>
                  <a:pt x="19042" y="19833"/>
                  <a:pt x="19673" y="19570"/>
                  <a:pt x="20251" y="19255"/>
                </a:cubicBezTo>
                <a:cubicBezTo>
                  <a:pt x="21409" y="18571"/>
                  <a:pt x="22461" y="17782"/>
                  <a:pt x="23434" y="16861"/>
                </a:cubicBezTo>
                <a:cubicBezTo>
                  <a:pt x="23986" y="16388"/>
                  <a:pt x="24538" y="15915"/>
                  <a:pt x="25143" y="15494"/>
                </a:cubicBezTo>
                <a:cubicBezTo>
                  <a:pt x="25354" y="15362"/>
                  <a:pt x="25564" y="15178"/>
                  <a:pt x="25774" y="14968"/>
                </a:cubicBezTo>
                <a:cubicBezTo>
                  <a:pt x="25906" y="14810"/>
                  <a:pt x="26037" y="14600"/>
                  <a:pt x="26116" y="14389"/>
                </a:cubicBezTo>
                <a:cubicBezTo>
                  <a:pt x="26379" y="13837"/>
                  <a:pt x="26563" y="13258"/>
                  <a:pt x="26721" y="12653"/>
                </a:cubicBezTo>
                <a:cubicBezTo>
                  <a:pt x="26742" y="12571"/>
                  <a:pt x="26706" y="12509"/>
                  <a:pt x="26652" y="12477"/>
                </a:cubicBezTo>
                <a:lnTo>
                  <a:pt x="26652" y="12477"/>
                </a:lnTo>
                <a:cubicBezTo>
                  <a:pt x="27046" y="10452"/>
                  <a:pt x="26746" y="8340"/>
                  <a:pt x="25801" y="6526"/>
                </a:cubicBezTo>
                <a:cubicBezTo>
                  <a:pt x="24801" y="4579"/>
                  <a:pt x="23329" y="2949"/>
                  <a:pt x="21488" y="1818"/>
                </a:cubicBezTo>
                <a:cubicBezTo>
                  <a:pt x="19490" y="629"/>
                  <a:pt x="17225" y="0"/>
                  <a:pt x="149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flipH="1">
            <a:off x="662202" y="4618663"/>
            <a:ext cx="64235" cy="651034"/>
          </a:xfrm>
          <a:custGeom>
            <a:avLst/>
            <a:gdLst/>
            <a:ahLst/>
            <a:cxnLst/>
            <a:rect l="l" t="t" r="r" b="b"/>
            <a:pathLst>
              <a:path w="974" h="9872" extrusionOk="0">
                <a:moveTo>
                  <a:pt x="354" y="1"/>
                </a:moveTo>
                <a:cubicBezTo>
                  <a:pt x="284" y="1"/>
                  <a:pt x="222" y="38"/>
                  <a:pt x="211" y="126"/>
                </a:cubicBezTo>
                <a:lnTo>
                  <a:pt x="211" y="152"/>
                </a:lnTo>
                <a:cubicBezTo>
                  <a:pt x="80" y="915"/>
                  <a:pt x="27" y="1704"/>
                  <a:pt x="27" y="2493"/>
                </a:cubicBezTo>
                <a:cubicBezTo>
                  <a:pt x="1" y="3282"/>
                  <a:pt x="27" y="4071"/>
                  <a:pt x="27" y="4860"/>
                </a:cubicBezTo>
                <a:cubicBezTo>
                  <a:pt x="27" y="5675"/>
                  <a:pt x="53" y="6464"/>
                  <a:pt x="106" y="7253"/>
                </a:cubicBezTo>
                <a:cubicBezTo>
                  <a:pt x="106" y="8042"/>
                  <a:pt x="185" y="8831"/>
                  <a:pt x="290" y="9620"/>
                </a:cubicBezTo>
                <a:cubicBezTo>
                  <a:pt x="325" y="9794"/>
                  <a:pt x="452" y="9871"/>
                  <a:pt x="585" y="9871"/>
                </a:cubicBezTo>
                <a:cubicBezTo>
                  <a:pt x="754" y="9871"/>
                  <a:pt x="933" y="9747"/>
                  <a:pt x="948" y="9542"/>
                </a:cubicBezTo>
                <a:cubicBezTo>
                  <a:pt x="974" y="9200"/>
                  <a:pt x="921" y="8753"/>
                  <a:pt x="895" y="8358"/>
                </a:cubicBezTo>
                <a:cubicBezTo>
                  <a:pt x="895" y="7964"/>
                  <a:pt x="869" y="7569"/>
                  <a:pt x="842" y="7175"/>
                </a:cubicBezTo>
                <a:cubicBezTo>
                  <a:pt x="816" y="6412"/>
                  <a:pt x="790" y="5623"/>
                  <a:pt x="764" y="4860"/>
                </a:cubicBezTo>
                <a:cubicBezTo>
                  <a:pt x="737" y="4097"/>
                  <a:pt x="711" y="3335"/>
                  <a:pt x="711" y="2572"/>
                </a:cubicBezTo>
                <a:cubicBezTo>
                  <a:pt x="711" y="1757"/>
                  <a:pt x="658" y="968"/>
                  <a:pt x="579" y="179"/>
                </a:cubicBezTo>
                <a:cubicBezTo>
                  <a:pt x="564" y="72"/>
                  <a:pt x="452"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3">
  <p:cSld name="CUSTOM_7_1_1_1">
    <p:spTree>
      <p:nvGrpSpPr>
        <p:cNvPr id="1" name="Shape 1162"/>
        <p:cNvGrpSpPr/>
        <p:nvPr/>
      </p:nvGrpSpPr>
      <p:grpSpPr>
        <a:xfrm>
          <a:off x="0" y="0"/>
          <a:ext cx="0" cy="0"/>
          <a:chOff x="0" y="0"/>
          <a:chExt cx="0" cy="0"/>
        </a:xfrm>
      </p:grpSpPr>
      <p:sp>
        <p:nvSpPr>
          <p:cNvPr id="1163" name="Google Shape;1163;p40"/>
          <p:cNvSpPr/>
          <p:nvPr/>
        </p:nvSpPr>
        <p:spPr>
          <a:xfrm flipH="1">
            <a:off x="7589165" y="766628"/>
            <a:ext cx="1983954" cy="629190"/>
          </a:xfrm>
          <a:custGeom>
            <a:avLst/>
            <a:gdLst/>
            <a:ahLst/>
            <a:cxnLst/>
            <a:rect l="l" t="t" r="r" b="b"/>
            <a:pathLst>
              <a:path w="34849" h="11052" extrusionOk="0">
                <a:moveTo>
                  <a:pt x="22203" y="1"/>
                </a:moveTo>
                <a:cubicBezTo>
                  <a:pt x="21288" y="1"/>
                  <a:pt x="20373" y="22"/>
                  <a:pt x="19463" y="46"/>
                </a:cubicBezTo>
                <a:cubicBezTo>
                  <a:pt x="18043" y="98"/>
                  <a:pt x="16622" y="177"/>
                  <a:pt x="15150" y="230"/>
                </a:cubicBezTo>
                <a:cubicBezTo>
                  <a:pt x="13887" y="282"/>
                  <a:pt x="12625" y="361"/>
                  <a:pt x="11389" y="414"/>
                </a:cubicBezTo>
                <a:cubicBezTo>
                  <a:pt x="10222" y="487"/>
                  <a:pt x="9055" y="627"/>
                  <a:pt x="7908" y="627"/>
                </a:cubicBezTo>
                <a:cubicBezTo>
                  <a:pt x="7815" y="627"/>
                  <a:pt x="7721" y="626"/>
                  <a:pt x="7628" y="624"/>
                </a:cubicBezTo>
                <a:cubicBezTo>
                  <a:pt x="6978" y="604"/>
                  <a:pt x="6438" y="443"/>
                  <a:pt x="5827" y="443"/>
                </a:cubicBezTo>
                <a:cubicBezTo>
                  <a:pt x="5646" y="443"/>
                  <a:pt x="5459" y="457"/>
                  <a:pt x="5261" y="493"/>
                </a:cubicBezTo>
                <a:cubicBezTo>
                  <a:pt x="4209" y="651"/>
                  <a:pt x="3183" y="1045"/>
                  <a:pt x="2263" y="1650"/>
                </a:cubicBezTo>
                <a:cubicBezTo>
                  <a:pt x="974" y="2518"/>
                  <a:pt x="1" y="4017"/>
                  <a:pt x="132" y="5595"/>
                </a:cubicBezTo>
                <a:cubicBezTo>
                  <a:pt x="264" y="6936"/>
                  <a:pt x="1158" y="8146"/>
                  <a:pt x="2289" y="8882"/>
                </a:cubicBezTo>
                <a:cubicBezTo>
                  <a:pt x="3420" y="9619"/>
                  <a:pt x="4761" y="9987"/>
                  <a:pt x="6076" y="10276"/>
                </a:cubicBezTo>
                <a:cubicBezTo>
                  <a:pt x="8648" y="10818"/>
                  <a:pt x="11250" y="11052"/>
                  <a:pt x="13860" y="11052"/>
                </a:cubicBezTo>
                <a:cubicBezTo>
                  <a:pt x="19738" y="11052"/>
                  <a:pt x="25658" y="9868"/>
                  <a:pt x="31377" y="8356"/>
                </a:cubicBezTo>
                <a:cubicBezTo>
                  <a:pt x="32771" y="8015"/>
                  <a:pt x="34349" y="7410"/>
                  <a:pt x="34664" y="6016"/>
                </a:cubicBezTo>
                <a:cubicBezTo>
                  <a:pt x="34848" y="5253"/>
                  <a:pt x="34533" y="4464"/>
                  <a:pt x="34112" y="3807"/>
                </a:cubicBezTo>
                <a:cubicBezTo>
                  <a:pt x="32876" y="1992"/>
                  <a:pt x="30719" y="1071"/>
                  <a:pt x="28589" y="598"/>
                </a:cubicBezTo>
                <a:cubicBezTo>
                  <a:pt x="26504" y="118"/>
                  <a:pt x="24354" y="1"/>
                  <a:pt x="22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flipH="1">
            <a:off x="7557730" y="1535759"/>
            <a:ext cx="2169602" cy="644106"/>
          </a:xfrm>
          <a:custGeom>
            <a:avLst/>
            <a:gdLst/>
            <a:ahLst/>
            <a:cxnLst/>
            <a:rect l="l" t="t" r="r" b="b"/>
            <a:pathLst>
              <a:path w="38110" h="11314" extrusionOk="0">
                <a:moveTo>
                  <a:pt x="14836" y="1"/>
                </a:moveTo>
                <a:cubicBezTo>
                  <a:pt x="12569" y="1"/>
                  <a:pt x="10301" y="87"/>
                  <a:pt x="8049" y="263"/>
                </a:cubicBezTo>
                <a:cubicBezTo>
                  <a:pt x="7023" y="368"/>
                  <a:pt x="5997" y="474"/>
                  <a:pt x="4972" y="605"/>
                </a:cubicBezTo>
                <a:cubicBezTo>
                  <a:pt x="4235" y="684"/>
                  <a:pt x="3394" y="710"/>
                  <a:pt x="2710" y="1000"/>
                </a:cubicBezTo>
                <a:cubicBezTo>
                  <a:pt x="2263" y="1236"/>
                  <a:pt x="1894" y="1605"/>
                  <a:pt x="1631" y="2052"/>
                </a:cubicBezTo>
                <a:cubicBezTo>
                  <a:pt x="1079" y="2762"/>
                  <a:pt x="658" y="3577"/>
                  <a:pt x="395" y="4445"/>
                </a:cubicBezTo>
                <a:cubicBezTo>
                  <a:pt x="1" y="5786"/>
                  <a:pt x="159" y="7338"/>
                  <a:pt x="1184" y="8390"/>
                </a:cubicBezTo>
                <a:cubicBezTo>
                  <a:pt x="2184" y="9442"/>
                  <a:pt x="3762" y="9679"/>
                  <a:pt x="5208" y="9836"/>
                </a:cubicBezTo>
                <a:cubicBezTo>
                  <a:pt x="11441" y="10581"/>
                  <a:pt x="17723" y="11314"/>
                  <a:pt x="23987" y="11314"/>
                </a:cubicBezTo>
                <a:cubicBezTo>
                  <a:pt x="26789" y="11314"/>
                  <a:pt x="29588" y="11167"/>
                  <a:pt x="32376" y="10810"/>
                </a:cubicBezTo>
                <a:cubicBezTo>
                  <a:pt x="34480" y="10520"/>
                  <a:pt x="36900" y="9836"/>
                  <a:pt x="37663" y="7864"/>
                </a:cubicBezTo>
                <a:cubicBezTo>
                  <a:pt x="38110" y="6628"/>
                  <a:pt x="37741" y="5208"/>
                  <a:pt x="36926" y="4182"/>
                </a:cubicBezTo>
                <a:cubicBezTo>
                  <a:pt x="36085" y="3183"/>
                  <a:pt x="34980" y="2420"/>
                  <a:pt x="33744" y="1999"/>
                </a:cubicBezTo>
                <a:cubicBezTo>
                  <a:pt x="31614" y="1184"/>
                  <a:pt x="29299" y="894"/>
                  <a:pt x="27011" y="684"/>
                </a:cubicBezTo>
                <a:cubicBezTo>
                  <a:pt x="24749" y="474"/>
                  <a:pt x="22461" y="290"/>
                  <a:pt x="20173" y="158"/>
                </a:cubicBezTo>
                <a:cubicBezTo>
                  <a:pt x="18401" y="54"/>
                  <a:pt x="16619" y="1"/>
                  <a:pt x="14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flipH="1">
            <a:off x="7632582" y="2278192"/>
            <a:ext cx="2271393" cy="699727"/>
          </a:xfrm>
          <a:custGeom>
            <a:avLst/>
            <a:gdLst/>
            <a:ahLst/>
            <a:cxnLst/>
            <a:rect l="l" t="t" r="r" b="b"/>
            <a:pathLst>
              <a:path w="39898" h="12291" extrusionOk="0">
                <a:moveTo>
                  <a:pt x="11792" y="0"/>
                </a:moveTo>
                <a:cubicBezTo>
                  <a:pt x="11069" y="0"/>
                  <a:pt x="10347" y="10"/>
                  <a:pt x="9626" y="29"/>
                </a:cubicBezTo>
                <a:cubicBezTo>
                  <a:pt x="8153" y="82"/>
                  <a:pt x="6681" y="187"/>
                  <a:pt x="5208" y="397"/>
                </a:cubicBezTo>
                <a:cubicBezTo>
                  <a:pt x="4340" y="476"/>
                  <a:pt x="3472" y="687"/>
                  <a:pt x="2683" y="1002"/>
                </a:cubicBezTo>
                <a:cubicBezTo>
                  <a:pt x="1131" y="1712"/>
                  <a:pt x="185" y="3922"/>
                  <a:pt x="106" y="5526"/>
                </a:cubicBezTo>
                <a:cubicBezTo>
                  <a:pt x="0" y="7972"/>
                  <a:pt x="1920" y="9997"/>
                  <a:pt x="4024" y="10970"/>
                </a:cubicBezTo>
                <a:cubicBezTo>
                  <a:pt x="5839" y="11838"/>
                  <a:pt x="7917" y="12048"/>
                  <a:pt x="9942" y="12180"/>
                </a:cubicBezTo>
                <a:cubicBezTo>
                  <a:pt x="11256" y="12255"/>
                  <a:pt x="12571" y="12290"/>
                  <a:pt x="13886" y="12290"/>
                </a:cubicBezTo>
                <a:cubicBezTo>
                  <a:pt x="20885" y="12290"/>
                  <a:pt x="27883" y="11287"/>
                  <a:pt x="34769" y="9892"/>
                </a:cubicBezTo>
                <a:cubicBezTo>
                  <a:pt x="35953" y="9655"/>
                  <a:pt x="37162" y="9392"/>
                  <a:pt x="38162" y="8708"/>
                </a:cubicBezTo>
                <a:cubicBezTo>
                  <a:pt x="39161" y="8024"/>
                  <a:pt x="39898" y="6815"/>
                  <a:pt x="39661" y="5631"/>
                </a:cubicBezTo>
                <a:cubicBezTo>
                  <a:pt x="39477" y="4763"/>
                  <a:pt x="38819" y="4053"/>
                  <a:pt x="38083" y="3527"/>
                </a:cubicBezTo>
                <a:cubicBezTo>
                  <a:pt x="35453" y="1607"/>
                  <a:pt x="32008" y="1449"/>
                  <a:pt x="28746" y="1239"/>
                </a:cubicBezTo>
                <a:lnTo>
                  <a:pt x="27642" y="1134"/>
                </a:lnTo>
                <a:cubicBezTo>
                  <a:pt x="24617" y="897"/>
                  <a:pt x="21645" y="555"/>
                  <a:pt x="18621" y="319"/>
                </a:cubicBezTo>
                <a:cubicBezTo>
                  <a:pt x="16363" y="99"/>
                  <a:pt x="14075" y="0"/>
                  <a:pt x="1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flipH="1">
            <a:off x="7043641" y="475401"/>
            <a:ext cx="1850656" cy="2640386"/>
          </a:xfrm>
          <a:custGeom>
            <a:avLst/>
            <a:gdLst/>
            <a:ahLst/>
            <a:cxnLst/>
            <a:rect l="l" t="t" r="r" b="b"/>
            <a:pathLst>
              <a:path w="41818" h="59663" extrusionOk="0">
                <a:moveTo>
                  <a:pt x="26091" y="210"/>
                </a:moveTo>
                <a:cubicBezTo>
                  <a:pt x="29089" y="210"/>
                  <a:pt x="32066" y="819"/>
                  <a:pt x="34848" y="2004"/>
                </a:cubicBezTo>
                <a:cubicBezTo>
                  <a:pt x="35479" y="2293"/>
                  <a:pt x="36084" y="2608"/>
                  <a:pt x="36715" y="2924"/>
                </a:cubicBezTo>
                <a:cubicBezTo>
                  <a:pt x="37320" y="3240"/>
                  <a:pt x="37951" y="3319"/>
                  <a:pt x="38398" y="3792"/>
                </a:cubicBezTo>
                <a:cubicBezTo>
                  <a:pt x="38793" y="4265"/>
                  <a:pt x="39135" y="4791"/>
                  <a:pt x="39398" y="5370"/>
                </a:cubicBezTo>
                <a:cubicBezTo>
                  <a:pt x="39713" y="5949"/>
                  <a:pt x="40003" y="6553"/>
                  <a:pt x="40266" y="7185"/>
                </a:cubicBezTo>
                <a:cubicBezTo>
                  <a:pt x="40713" y="8421"/>
                  <a:pt x="41028" y="9736"/>
                  <a:pt x="41212" y="11051"/>
                </a:cubicBezTo>
                <a:cubicBezTo>
                  <a:pt x="41393" y="12394"/>
                  <a:pt x="41498" y="13738"/>
                  <a:pt x="41502" y="15107"/>
                </a:cubicBezTo>
                <a:lnTo>
                  <a:pt x="41502" y="15107"/>
                </a:lnTo>
                <a:cubicBezTo>
                  <a:pt x="41489" y="15127"/>
                  <a:pt x="41480" y="15151"/>
                  <a:pt x="41475" y="15180"/>
                </a:cubicBezTo>
                <a:cubicBezTo>
                  <a:pt x="41581" y="20992"/>
                  <a:pt x="41081" y="26778"/>
                  <a:pt x="39950" y="32485"/>
                </a:cubicBezTo>
                <a:cubicBezTo>
                  <a:pt x="39398" y="35326"/>
                  <a:pt x="38688" y="38113"/>
                  <a:pt x="37846" y="40875"/>
                </a:cubicBezTo>
                <a:cubicBezTo>
                  <a:pt x="37162" y="43189"/>
                  <a:pt x="36294" y="45425"/>
                  <a:pt x="35269" y="47608"/>
                </a:cubicBezTo>
                <a:cubicBezTo>
                  <a:pt x="33322" y="51684"/>
                  <a:pt x="30535" y="55550"/>
                  <a:pt x="26406" y="57602"/>
                </a:cubicBezTo>
                <a:cubicBezTo>
                  <a:pt x="23907" y="58838"/>
                  <a:pt x="21119" y="59311"/>
                  <a:pt x="18384" y="59390"/>
                </a:cubicBezTo>
                <a:cubicBezTo>
                  <a:pt x="17951" y="59407"/>
                  <a:pt x="17517" y="59417"/>
                  <a:pt x="17082" y="59417"/>
                </a:cubicBezTo>
                <a:cubicBezTo>
                  <a:pt x="14876" y="59417"/>
                  <a:pt x="12660" y="59173"/>
                  <a:pt x="10573" y="58469"/>
                </a:cubicBezTo>
                <a:cubicBezTo>
                  <a:pt x="8180" y="57680"/>
                  <a:pt x="6076" y="56155"/>
                  <a:pt x="4577" y="54104"/>
                </a:cubicBezTo>
                <a:cubicBezTo>
                  <a:pt x="3077" y="52026"/>
                  <a:pt x="2052" y="49633"/>
                  <a:pt x="1499" y="47134"/>
                </a:cubicBezTo>
                <a:cubicBezTo>
                  <a:pt x="842" y="44320"/>
                  <a:pt x="658" y="41427"/>
                  <a:pt x="526" y="38534"/>
                </a:cubicBezTo>
                <a:cubicBezTo>
                  <a:pt x="369" y="35536"/>
                  <a:pt x="342" y="32538"/>
                  <a:pt x="447" y="29540"/>
                </a:cubicBezTo>
                <a:cubicBezTo>
                  <a:pt x="526" y="26568"/>
                  <a:pt x="737" y="23648"/>
                  <a:pt x="1105" y="20729"/>
                </a:cubicBezTo>
                <a:cubicBezTo>
                  <a:pt x="1421" y="17968"/>
                  <a:pt x="1973" y="15180"/>
                  <a:pt x="3183" y="12655"/>
                </a:cubicBezTo>
                <a:cubicBezTo>
                  <a:pt x="4235" y="10446"/>
                  <a:pt x="5734" y="8473"/>
                  <a:pt x="7548" y="6869"/>
                </a:cubicBezTo>
                <a:cubicBezTo>
                  <a:pt x="8469" y="6001"/>
                  <a:pt x="9468" y="5265"/>
                  <a:pt x="10547" y="4607"/>
                </a:cubicBezTo>
                <a:cubicBezTo>
                  <a:pt x="11046" y="4292"/>
                  <a:pt x="11572" y="4002"/>
                  <a:pt x="12098" y="3739"/>
                </a:cubicBezTo>
                <a:cubicBezTo>
                  <a:pt x="12651" y="3424"/>
                  <a:pt x="13229" y="3187"/>
                  <a:pt x="13860" y="3056"/>
                </a:cubicBezTo>
                <a:cubicBezTo>
                  <a:pt x="14176" y="3003"/>
                  <a:pt x="14518" y="2950"/>
                  <a:pt x="14834" y="2845"/>
                </a:cubicBezTo>
                <a:cubicBezTo>
                  <a:pt x="15149" y="2740"/>
                  <a:pt x="15491" y="2582"/>
                  <a:pt x="15807" y="2451"/>
                </a:cubicBezTo>
                <a:cubicBezTo>
                  <a:pt x="16490" y="2188"/>
                  <a:pt x="17148" y="1951"/>
                  <a:pt x="17832" y="1714"/>
                </a:cubicBezTo>
                <a:cubicBezTo>
                  <a:pt x="19173" y="1267"/>
                  <a:pt x="20514" y="873"/>
                  <a:pt x="21908" y="610"/>
                </a:cubicBezTo>
                <a:cubicBezTo>
                  <a:pt x="23295" y="342"/>
                  <a:pt x="24695" y="210"/>
                  <a:pt x="26091" y="210"/>
                </a:cubicBezTo>
                <a:close/>
                <a:moveTo>
                  <a:pt x="26309" y="1"/>
                </a:moveTo>
                <a:cubicBezTo>
                  <a:pt x="23534" y="1"/>
                  <a:pt x="20744" y="474"/>
                  <a:pt x="18121" y="1399"/>
                </a:cubicBezTo>
                <a:cubicBezTo>
                  <a:pt x="17411" y="1635"/>
                  <a:pt x="16701" y="1898"/>
                  <a:pt x="16017" y="2161"/>
                </a:cubicBezTo>
                <a:cubicBezTo>
                  <a:pt x="15386" y="2451"/>
                  <a:pt x="14702" y="2661"/>
                  <a:pt x="14018" y="2819"/>
                </a:cubicBezTo>
                <a:cubicBezTo>
                  <a:pt x="12835" y="3003"/>
                  <a:pt x="11704" y="3660"/>
                  <a:pt x="10704" y="4265"/>
                </a:cubicBezTo>
                <a:cubicBezTo>
                  <a:pt x="8548" y="5554"/>
                  <a:pt x="6654" y="7237"/>
                  <a:pt x="5103" y="9210"/>
                </a:cubicBezTo>
                <a:cubicBezTo>
                  <a:pt x="3525" y="11235"/>
                  <a:pt x="2394" y="13576"/>
                  <a:pt x="1762" y="16074"/>
                </a:cubicBezTo>
                <a:cubicBezTo>
                  <a:pt x="1052" y="18836"/>
                  <a:pt x="789" y="21729"/>
                  <a:pt x="553" y="24569"/>
                </a:cubicBezTo>
                <a:cubicBezTo>
                  <a:pt x="0" y="30670"/>
                  <a:pt x="27" y="36825"/>
                  <a:pt x="605" y="42926"/>
                </a:cubicBezTo>
                <a:cubicBezTo>
                  <a:pt x="1131" y="48028"/>
                  <a:pt x="2630" y="53499"/>
                  <a:pt x="6891" y="56760"/>
                </a:cubicBezTo>
                <a:cubicBezTo>
                  <a:pt x="8969" y="58364"/>
                  <a:pt x="11493" y="59127"/>
                  <a:pt x="14045" y="59443"/>
                </a:cubicBezTo>
                <a:cubicBezTo>
                  <a:pt x="15213" y="59589"/>
                  <a:pt x="16391" y="59663"/>
                  <a:pt x="17569" y="59663"/>
                </a:cubicBezTo>
                <a:cubicBezTo>
                  <a:pt x="19148" y="59663"/>
                  <a:pt x="20725" y="59530"/>
                  <a:pt x="22276" y="59258"/>
                </a:cubicBezTo>
                <a:cubicBezTo>
                  <a:pt x="24775" y="58811"/>
                  <a:pt x="27116" y="57786"/>
                  <a:pt x="29141" y="56234"/>
                </a:cubicBezTo>
                <a:cubicBezTo>
                  <a:pt x="30929" y="54814"/>
                  <a:pt x="32455" y="53104"/>
                  <a:pt x="33691" y="51158"/>
                </a:cubicBezTo>
                <a:cubicBezTo>
                  <a:pt x="36426" y="46898"/>
                  <a:pt x="38004" y="41927"/>
                  <a:pt x="39266" y="37061"/>
                </a:cubicBezTo>
                <a:cubicBezTo>
                  <a:pt x="40739" y="31328"/>
                  <a:pt x="41581" y="25463"/>
                  <a:pt x="41765" y="19546"/>
                </a:cubicBezTo>
                <a:cubicBezTo>
                  <a:pt x="41817" y="18099"/>
                  <a:pt x="41791" y="16626"/>
                  <a:pt x="41765" y="15180"/>
                </a:cubicBezTo>
                <a:cubicBezTo>
                  <a:pt x="41756" y="15118"/>
                  <a:pt x="41723" y="15076"/>
                  <a:pt x="41682" y="15056"/>
                </a:cubicBezTo>
                <a:lnTo>
                  <a:pt x="41682" y="15056"/>
                </a:lnTo>
                <a:cubicBezTo>
                  <a:pt x="41601" y="12308"/>
                  <a:pt x="41381" y="9513"/>
                  <a:pt x="40371" y="6922"/>
                </a:cubicBezTo>
                <a:cubicBezTo>
                  <a:pt x="40134" y="6343"/>
                  <a:pt x="39845" y="5791"/>
                  <a:pt x="39556" y="5238"/>
                </a:cubicBezTo>
                <a:cubicBezTo>
                  <a:pt x="39293" y="4686"/>
                  <a:pt x="38977" y="4186"/>
                  <a:pt x="38609" y="3713"/>
                </a:cubicBezTo>
                <a:cubicBezTo>
                  <a:pt x="38425" y="3529"/>
                  <a:pt x="38214" y="3345"/>
                  <a:pt x="37978" y="3240"/>
                </a:cubicBezTo>
                <a:cubicBezTo>
                  <a:pt x="37688" y="3108"/>
                  <a:pt x="37399" y="3029"/>
                  <a:pt x="37110" y="2898"/>
                </a:cubicBezTo>
                <a:cubicBezTo>
                  <a:pt x="36452" y="2608"/>
                  <a:pt x="35821" y="2240"/>
                  <a:pt x="35163" y="1925"/>
                </a:cubicBezTo>
                <a:cubicBezTo>
                  <a:pt x="32507" y="741"/>
                  <a:pt x="29667" y="110"/>
                  <a:pt x="26747" y="5"/>
                </a:cubicBezTo>
                <a:cubicBezTo>
                  <a:pt x="26601" y="2"/>
                  <a:pt x="26455" y="1"/>
                  <a:pt x="26309" y="1"/>
                </a:cubicBezTo>
                <a:close/>
              </a:path>
            </a:pathLst>
          </a:custGeom>
          <a:solidFill>
            <a:schemeClr val="dk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285372" y="1570476"/>
            <a:ext cx="1602498" cy="1799956"/>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72647" y="2920006"/>
            <a:ext cx="1367140" cy="2640388"/>
          </a:xfrm>
          <a:custGeom>
            <a:avLst/>
            <a:gdLst/>
            <a:ahLst/>
            <a:cxnLst/>
            <a:rect l="l" t="t" r="r" b="b"/>
            <a:pathLst>
              <a:path w="20778" h="40129" extrusionOk="0">
                <a:moveTo>
                  <a:pt x="7901" y="510"/>
                </a:moveTo>
                <a:cubicBezTo>
                  <a:pt x="7967" y="510"/>
                  <a:pt x="8034" y="511"/>
                  <a:pt x="8101" y="514"/>
                </a:cubicBezTo>
                <a:cubicBezTo>
                  <a:pt x="9469" y="540"/>
                  <a:pt x="10810" y="934"/>
                  <a:pt x="11994" y="1644"/>
                </a:cubicBezTo>
                <a:cubicBezTo>
                  <a:pt x="14518" y="3144"/>
                  <a:pt x="16281" y="5642"/>
                  <a:pt x="17438" y="8298"/>
                </a:cubicBezTo>
                <a:cubicBezTo>
                  <a:pt x="18779" y="11454"/>
                  <a:pt x="19410" y="14900"/>
                  <a:pt x="19700" y="18319"/>
                </a:cubicBezTo>
                <a:cubicBezTo>
                  <a:pt x="19857" y="20028"/>
                  <a:pt x="19936" y="21764"/>
                  <a:pt x="19989" y="23473"/>
                </a:cubicBezTo>
                <a:cubicBezTo>
                  <a:pt x="20015" y="25104"/>
                  <a:pt x="19963" y="26761"/>
                  <a:pt x="19805" y="28391"/>
                </a:cubicBezTo>
                <a:cubicBezTo>
                  <a:pt x="19437" y="31416"/>
                  <a:pt x="18490" y="34519"/>
                  <a:pt x="16359" y="36755"/>
                </a:cubicBezTo>
                <a:cubicBezTo>
                  <a:pt x="14676" y="38510"/>
                  <a:pt x="12311" y="39760"/>
                  <a:pt x="9867" y="39760"/>
                </a:cubicBezTo>
                <a:cubicBezTo>
                  <a:pt x="9639" y="39760"/>
                  <a:pt x="9409" y="39749"/>
                  <a:pt x="9180" y="39727"/>
                </a:cubicBezTo>
                <a:cubicBezTo>
                  <a:pt x="8724" y="39672"/>
                  <a:pt x="8281" y="39580"/>
                  <a:pt x="7851" y="39441"/>
                </a:cubicBezTo>
                <a:lnTo>
                  <a:pt x="7851" y="39441"/>
                </a:lnTo>
                <a:cubicBezTo>
                  <a:pt x="7833" y="39427"/>
                  <a:pt x="7812" y="39417"/>
                  <a:pt x="7786" y="39411"/>
                </a:cubicBezTo>
                <a:cubicBezTo>
                  <a:pt x="7669" y="39374"/>
                  <a:pt x="7555" y="39335"/>
                  <a:pt x="7442" y="39292"/>
                </a:cubicBezTo>
                <a:lnTo>
                  <a:pt x="7442" y="39292"/>
                </a:lnTo>
                <a:cubicBezTo>
                  <a:pt x="7390" y="39271"/>
                  <a:pt x="7338" y="39249"/>
                  <a:pt x="7286" y="39227"/>
                </a:cubicBezTo>
                <a:cubicBezTo>
                  <a:pt x="7268" y="39218"/>
                  <a:pt x="7250" y="39212"/>
                  <a:pt x="7232" y="39209"/>
                </a:cubicBezTo>
                <a:lnTo>
                  <a:pt x="7232" y="39209"/>
                </a:lnTo>
                <a:cubicBezTo>
                  <a:pt x="4565" y="38102"/>
                  <a:pt x="2946" y="35417"/>
                  <a:pt x="2157" y="32731"/>
                </a:cubicBezTo>
                <a:cubicBezTo>
                  <a:pt x="1710" y="31021"/>
                  <a:pt x="1395" y="29312"/>
                  <a:pt x="1211" y="27550"/>
                </a:cubicBezTo>
                <a:cubicBezTo>
                  <a:pt x="1000" y="25814"/>
                  <a:pt x="842" y="24078"/>
                  <a:pt x="737" y="22342"/>
                </a:cubicBezTo>
                <a:cubicBezTo>
                  <a:pt x="527" y="18871"/>
                  <a:pt x="658" y="15347"/>
                  <a:pt x="1158" y="11901"/>
                </a:cubicBezTo>
                <a:cubicBezTo>
                  <a:pt x="1421" y="10166"/>
                  <a:pt x="1789" y="8456"/>
                  <a:pt x="2289" y="6773"/>
                </a:cubicBezTo>
                <a:cubicBezTo>
                  <a:pt x="2552" y="5958"/>
                  <a:pt x="2815" y="5169"/>
                  <a:pt x="3104" y="4380"/>
                </a:cubicBezTo>
                <a:cubicBezTo>
                  <a:pt x="3367" y="3696"/>
                  <a:pt x="3709" y="3038"/>
                  <a:pt x="4104" y="2407"/>
                </a:cubicBezTo>
                <a:cubicBezTo>
                  <a:pt x="4524" y="1802"/>
                  <a:pt x="5077" y="1303"/>
                  <a:pt x="5760" y="961"/>
                </a:cubicBezTo>
                <a:cubicBezTo>
                  <a:pt x="6436" y="647"/>
                  <a:pt x="7157" y="510"/>
                  <a:pt x="7901" y="510"/>
                </a:cubicBezTo>
                <a:close/>
                <a:moveTo>
                  <a:pt x="7845" y="1"/>
                </a:moveTo>
                <a:cubicBezTo>
                  <a:pt x="7062" y="1"/>
                  <a:pt x="6287" y="132"/>
                  <a:pt x="5576" y="435"/>
                </a:cubicBezTo>
                <a:cubicBezTo>
                  <a:pt x="4077" y="1066"/>
                  <a:pt x="3209" y="2486"/>
                  <a:pt x="2604" y="3933"/>
                </a:cubicBezTo>
                <a:cubicBezTo>
                  <a:pt x="1973" y="5563"/>
                  <a:pt x="1447" y="7246"/>
                  <a:pt x="1105" y="8982"/>
                </a:cubicBezTo>
                <a:cubicBezTo>
                  <a:pt x="343" y="12506"/>
                  <a:pt x="1" y="16109"/>
                  <a:pt x="80" y="19712"/>
                </a:cubicBezTo>
                <a:cubicBezTo>
                  <a:pt x="106" y="21527"/>
                  <a:pt x="211" y="23342"/>
                  <a:pt x="395" y="25157"/>
                </a:cubicBezTo>
                <a:cubicBezTo>
                  <a:pt x="606" y="26945"/>
                  <a:pt x="816" y="28733"/>
                  <a:pt x="1132" y="30522"/>
                </a:cubicBezTo>
                <a:cubicBezTo>
                  <a:pt x="1737" y="33704"/>
                  <a:pt x="2946" y="36991"/>
                  <a:pt x="5734" y="38885"/>
                </a:cubicBezTo>
                <a:cubicBezTo>
                  <a:pt x="6313" y="39280"/>
                  <a:pt x="6970" y="39595"/>
                  <a:pt x="7654" y="39806"/>
                </a:cubicBezTo>
                <a:cubicBezTo>
                  <a:pt x="7677" y="39812"/>
                  <a:pt x="7698" y="39815"/>
                  <a:pt x="7718" y="39815"/>
                </a:cubicBezTo>
                <a:cubicBezTo>
                  <a:pt x="7733" y="39815"/>
                  <a:pt x="7747" y="39814"/>
                  <a:pt x="7761" y="39810"/>
                </a:cubicBezTo>
                <a:lnTo>
                  <a:pt x="7761" y="39810"/>
                </a:lnTo>
                <a:cubicBezTo>
                  <a:pt x="8462" y="40027"/>
                  <a:pt x="9178" y="40128"/>
                  <a:pt x="9893" y="40128"/>
                </a:cubicBezTo>
                <a:cubicBezTo>
                  <a:pt x="11652" y="40128"/>
                  <a:pt x="13405" y="39520"/>
                  <a:pt x="14913" y="38543"/>
                </a:cubicBezTo>
                <a:cubicBezTo>
                  <a:pt x="16096" y="37780"/>
                  <a:pt x="17148" y="36781"/>
                  <a:pt x="17964" y="35624"/>
                </a:cubicBezTo>
                <a:cubicBezTo>
                  <a:pt x="18884" y="34256"/>
                  <a:pt x="19542" y="32757"/>
                  <a:pt x="19936" y="31179"/>
                </a:cubicBezTo>
                <a:cubicBezTo>
                  <a:pt x="20778" y="27839"/>
                  <a:pt x="20673" y="24341"/>
                  <a:pt x="20462" y="20949"/>
                </a:cubicBezTo>
                <a:cubicBezTo>
                  <a:pt x="20252" y="17398"/>
                  <a:pt x="19805" y="13821"/>
                  <a:pt x="18700" y="10429"/>
                </a:cubicBezTo>
                <a:cubicBezTo>
                  <a:pt x="17727" y="7457"/>
                  <a:pt x="16228" y="4590"/>
                  <a:pt x="13835" y="2512"/>
                </a:cubicBezTo>
                <a:cubicBezTo>
                  <a:pt x="12783" y="1539"/>
                  <a:pt x="11520" y="803"/>
                  <a:pt x="10153" y="356"/>
                </a:cubicBezTo>
                <a:cubicBezTo>
                  <a:pt x="9416" y="132"/>
                  <a:pt x="8627" y="1"/>
                  <a:pt x="7845" y="1"/>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837131" y="3439372"/>
            <a:ext cx="309248" cy="230423"/>
          </a:xfrm>
          <a:custGeom>
            <a:avLst/>
            <a:gdLst/>
            <a:ahLst/>
            <a:cxnLst/>
            <a:rect l="l" t="t" r="r" b="b"/>
            <a:pathLst>
              <a:path w="4700" h="3502" extrusionOk="0">
                <a:moveTo>
                  <a:pt x="2379" y="789"/>
                </a:moveTo>
                <a:cubicBezTo>
                  <a:pt x="2734" y="789"/>
                  <a:pt x="3098" y="876"/>
                  <a:pt x="3393" y="983"/>
                </a:cubicBezTo>
                <a:cubicBezTo>
                  <a:pt x="3428" y="996"/>
                  <a:pt x="3463" y="1001"/>
                  <a:pt x="3496" y="1001"/>
                </a:cubicBezTo>
                <a:cubicBezTo>
                  <a:pt x="3520" y="1001"/>
                  <a:pt x="3543" y="998"/>
                  <a:pt x="3565" y="993"/>
                </a:cubicBezTo>
                <a:lnTo>
                  <a:pt x="3565" y="993"/>
                </a:lnTo>
                <a:cubicBezTo>
                  <a:pt x="4074" y="1387"/>
                  <a:pt x="3812" y="2157"/>
                  <a:pt x="3314" y="2456"/>
                </a:cubicBezTo>
                <a:cubicBezTo>
                  <a:pt x="3012" y="2620"/>
                  <a:pt x="2675" y="2706"/>
                  <a:pt x="2336" y="2706"/>
                </a:cubicBezTo>
                <a:cubicBezTo>
                  <a:pt x="2024" y="2706"/>
                  <a:pt x="1710" y="2633"/>
                  <a:pt x="1420" y="2482"/>
                </a:cubicBezTo>
                <a:cubicBezTo>
                  <a:pt x="894" y="2166"/>
                  <a:pt x="1026" y="1456"/>
                  <a:pt x="1447" y="1088"/>
                </a:cubicBezTo>
                <a:cubicBezTo>
                  <a:pt x="1704" y="869"/>
                  <a:pt x="2038" y="789"/>
                  <a:pt x="2379" y="789"/>
                </a:cubicBezTo>
                <a:close/>
                <a:moveTo>
                  <a:pt x="2222" y="1"/>
                </a:moveTo>
                <a:cubicBezTo>
                  <a:pt x="1619" y="1"/>
                  <a:pt x="1037" y="210"/>
                  <a:pt x="631" y="746"/>
                </a:cubicBezTo>
                <a:cubicBezTo>
                  <a:pt x="0" y="1535"/>
                  <a:pt x="132" y="2771"/>
                  <a:pt x="1078" y="3245"/>
                </a:cubicBezTo>
                <a:cubicBezTo>
                  <a:pt x="1422" y="3416"/>
                  <a:pt x="1831" y="3502"/>
                  <a:pt x="2245" y="3502"/>
                </a:cubicBezTo>
                <a:cubicBezTo>
                  <a:pt x="2974" y="3502"/>
                  <a:pt x="3720" y="3238"/>
                  <a:pt x="4155" y="2719"/>
                </a:cubicBezTo>
                <a:cubicBezTo>
                  <a:pt x="4700" y="2045"/>
                  <a:pt x="4605" y="885"/>
                  <a:pt x="3797" y="474"/>
                </a:cubicBezTo>
                <a:lnTo>
                  <a:pt x="3797" y="474"/>
                </a:lnTo>
                <a:cubicBezTo>
                  <a:pt x="3768" y="424"/>
                  <a:pt x="3722" y="380"/>
                  <a:pt x="3656" y="352"/>
                </a:cubicBezTo>
                <a:cubicBezTo>
                  <a:pt x="3219" y="139"/>
                  <a:pt x="2714" y="1"/>
                  <a:pt x="2222" y="1"/>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827986" y="3772611"/>
            <a:ext cx="296418" cy="431105"/>
          </a:xfrm>
          <a:custGeom>
            <a:avLst/>
            <a:gdLst/>
            <a:ahLst/>
            <a:cxnLst/>
            <a:rect l="l" t="t" r="r" b="b"/>
            <a:pathLst>
              <a:path w="4505" h="6552" extrusionOk="0">
                <a:moveTo>
                  <a:pt x="2132" y="774"/>
                </a:moveTo>
                <a:lnTo>
                  <a:pt x="2132" y="774"/>
                </a:lnTo>
                <a:cubicBezTo>
                  <a:pt x="2420" y="900"/>
                  <a:pt x="2758" y="1218"/>
                  <a:pt x="2848" y="1362"/>
                </a:cubicBezTo>
                <a:cubicBezTo>
                  <a:pt x="2953" y="1546"/>
                  <a:pt x="3058" y="1730"/>
                  <a:pt x="3137" y="1914"/>
                </a:cubicBezTo>
                <a:cubicBezTo>
                  <a:pt x="3295" y="2309"/>
                  <a:pt x="3427" y="2730"/>
                  <a:pt x="3505" y="3150"/>
                </a:cubicBezTo>
                <a:cubicBezTo>
                  <a:pt x="3620" y="3904"/>
                  <a:pt x="3635" y="5847"/>
                  <a:pt x="2673" y="5847"/>
                </a:cubicBezTo>
                <a:cubicBezTo>
                  <a:pt x="2527" y="5847"/>
                  <a:pt x="2358" y="5802"/>
                  <a:pt x="2164" y="5701"/>
                </a:cubicBezTo>
                <a:cubicBezTo>
                  <a:pt x="1375" y="5281"/>
                  <a:pt x="1007" y="4123"/>
                  <a:pt x="875" y="3308"/>
                </a:cubicBezTo>
                <a:cubicBezTo>
                  <a:pt x="695" y="2249"/>
                  <a:pt x="1047" y="1113"/>
                  <a:pt x="2132" y="774"/>
                </a:cubicBezTo>
                <a:close/>
                <a:moveTo>
                  <a:pt x="2173" y="0"/>
                </a:moveTo>
                <a:cubicBezTo>
                  <a:pt x="1966" y="0"/>
                  <a:pt x="1743" y="78"/>
                  <a:pt x="1507" y="257"/>
                </a:cubicBezTo>
                <a:cubicBezTo>
                  <a:pt x="1448" y="300"/>
                  <a:pt x="1413" y="354"/>
                  <a:pt x="1395" y="411"/>
                </a:cubicBezTo>
                <a:lnTo>
                  <a:pt x="1395" y="411"/>
                </a:lnTo>
                <a:cubicBezTo>
                  <a:pt x="326" y="1058"/>
                  <a:pt x="1" y="2467"/>
                  <a:pt x="271" y="3703"/>
                </a:cubicBezTo>
                <a:cubicBezTo>
                  <a:pt x="514" y="4846"/>
                  <a:pt x="1252" y="6552"/>
                  <a:pt x="2610" y="6552"/>
                </a:cubicBezTo>
                <a:cubicBezTo>
                  <a:pt x="2720" y="6552"/>
                  <a:pt x="2835" y="6540"/>
                  <a:pt x="2953" y="6517"/>
                </a:cubicBezTo>
                <a:cubicBezTo>
                  <a:pt x="4505" y="6227"/>
                  <a:pt x="4268" y="3887"/>
                  <a:pt x="4031" y="2730"/>
                </a:cubicBezTo>
                <a:cubicBezTo>
                  <a:pt x="3878" y="1940"/>
                  <a:pt x="3213" y="0"/>
                  <a:pt x="2173" y="0"/>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01402" y="3656751"/>
            <a:ext cx="312933" cy="212065"/>
          </a:xfrm>
          <a:custGeom>
            <a:avLst/>
            <a:gdLst/>
            <a:ahLst/>
            <a:cxnLst/>
            <a:rect l="l" t="t" r="r" b="b"/>
            <a:pathLst>
              <a:path w="4756" h="3223" extrusionOk="0">
                <a:moveTo>
                  <a:pt x="2494" y="529"/>
                </a:moveTo>
                <a:cubicBezTo>
                  <a:pt x="2544" y="529"/>
                  <a:pt x="2593" y="530"/>
                  <a:pt x="2643" y="532"/>
                </a:cubicBezTo>
                <a:lnTo>
                  <a:pt x="2643" y="532"/>
                </a:lnTo>
                <a:cubicBezTo>
                  <a:pt x="2690" y="626"/>
                  <a:pt x="2779" y="698"/>
                  <a:pt x="2892" y="698"/>
                </a:cubicBezTo>
                <a:cubicBezTo>
                  <a:pt x="2926" y="698"/>
                  <a:pt x="2962" y="691"/>
                  <a:pt x="2999" y="677"/>
                </a:cubicBezTo>
                <a:cubicBezTo>
                  <a:pt x="3090" y="650"/>
                  <a:pt x="3174" y="638"/>
                  <a:pt x="3250" y="638"/>
                </a:cubicBezTo>
                <a:cubicBezTo>
                  <a:pt x="3924" y="638"/>
                  <a:pt x="4026" y="1599"/>
                  <a:pt x="3578" y="2071"/>
                </a:cubicBezTo>
                <a:cubicBezTo>
                  <a:pt x="3246" y="2422"/>
                  <a:pt x="2742" y="2570"/>
                  <a:pt x="2257" y="2570"/>
                </a:cubicBezTo>
                <a:cubicBezTo>
                  <a:pt x="2087" y="2570"/>
                  <a:pt x="1920" y="2552"/>
                  <a:pt x="1763" y="2518"/>
                </a:cubicBezTo>
                <a:cubicBezTo>
                  <a:pt x="948" y="2360"/>
                  <a:pt x="632" y="1571"/>
                  <a:pt x="1237" y="966"/>
                </a:cubicBezTo>
                <a:cubicBezTo>
                  <a:pt x="1571" y="632"/>
                  <a:pt x="2031" y="529"/>
                  <a:pt x="2494" y="529"/>
                </a:cubicBezTo>
                <a:close/>
                <a:moveTo>
                  <a:pt x="2378" y="0"/>
                </a:moveTo>
                <a:cubicBezTo>
                  <a:pt x="1552" y="0"/>
                  <a:pt x="764" y="285"/>
                  <a:pt x="422" y="1150"/>
                </a:cubicBezTo>
                <a:cubicBezTo>
                  <a:pt x="1" y="2255"/>
                  <a:pt x="895" y="3070"/>
                  <a:pt x="1921" y="3202"/>
                </a:cubicBezTo>
                <a:cubicBezTo>
                  <a:pt x="2039" y="3215"/>
                  <a:pt x="2161" y="3222"/>
                  <a:pt x="2284" y="3222"/>
                </a:cubicBezTo>
                <a:cubicBezTo>
                  <a:pt x="3356" y="3222"/>
                  <a:pt x="4512" y="2699"/>
                  <a:pt x="4630" y="1519"/>
                </a:cubicBezTo>
                <a:cubicBezTo>
                  <a:pt x="4755" y="681"/>
                  <a:pt x="4098" y="10"/>
                  <a:pt x="3346" y="10"/>
                </a:cubicBezTo>
                <a:cubicBezTo>
                  <a:pt x="3240" y="10"/>
                  <a:pt x="3131" y="24"/>
                  <a:pt x="3022" y="53"/>
                </a:cubicBezTo>
                <a:lnTo>
                  <a:pt x="3022" y="53"/>
                </a:lnTo>
                <a:cubicBezTo>
                  <a:pt x="2810" y="20"/>
                  <a:pt x="2593" y="0"/>
                  <a:pt x="2378" y="0"/>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0"/>
          <p:cNvGrpSpPr/>
          <p:nvPr/>
        </p:nvGrpSpPr>
        <p:grpSpPr>
          <a:xfrm rot="-5631906" flipH="1">
            <a:off x="6174071" y="2152291"/>
            <a:ext cx="489121" cy="4398975"/>
            <a:chOff x="2212437" y="-770925"/>
            <a:chExt cx="461125" cy="4146799"/>
          </a:xfrm>
        </p:grpSpPr>
        <p:sp>
          <p:nvSpPr>
            <p:cNvPr id="1173" name="Google Shape;1173;p40"/>
            <p:cNvSpPr/>
            <p:nvPr/>
          </p:nvSpPr>
          <p:spPr>
            <a:xfrm>
              <a:off x="2354141" y="2038130"/>
              <a:ext cx="92281" cy="90055"/>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2212437" y="2231569"/>
              <a:ext cx="105794" cy="78852"/>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2365344" y="2568932"/>
              <a:ext cx="137353" cy="103568"/>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2412636" y="1730013"/>
              <a:ext cx="119222" cy="96811"/>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2279911" y="1552309"/>
              <a:ext cx="177806" cy="139573"/>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2516028" y="1460122"/>
              <a:ext cx="119307" cy="90055"/>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2387836" y="1167740"/>
              <a:ext cx="144024" cy="105791"/>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2462066" y="949587"/>
              <a:ext cx="74321" cy="878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2394592" y="493013"/>
              <a:ext cx="130597" cy="105791"/>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2484557" y="220899"/>
              <a:ext cx="54052" cy="54050"/>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2441798" y="-40013"/>
              <a:ext cx="112551" cy="83299"/>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2419307" y="2879273"/>
              <a:ext cx="132820" cy="105877"/>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2333874" y="-264922"/>
              <a:ext cx="121531" cy="9227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2558787" y="-226696"/>
              <a:ext cx="114775" cy="92364"/>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2518337" y="-397644"/>
              <a:ext cx="90058" cy="72095"/>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2520561" y="-770925"/>
              <a:ext cx="112551" cy="9227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2455310" y="3291464"/>
              <a:ext cx="96814" cy="844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40"/>
          <p:cNvSpPr/>
          <p:nvPr/>
        </p:nvSpPr>
        <p:spPr>
          <a:xfrm rot="-2700000" flipH="1">
            <a:off x="2220669" y="-1544190"/>
            <a:ext cx="3022383" cy="3177704"/>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3"/>
        <p:cNvGrpSpPr/>
        <p:nvPr/>
      </p:nvGrpSpPr>
      <p:grpSpPr>
        <a:xfrm>
          <a:off x="0" y="0"/>
          <a:ext cx="0" cy="0"/>
          <a:chOff x="0" y="0"/>
          <a:chExt cx="0" cy="0"/>
        </a:xfrm>
      </p:grpSpPr>
      <p:sp>
        <p:nvSpPr>
          <p:cNvPr id="114" name="Google Shape;114;p5"/>
          <p:cNvSpPr/>
          <p:nvPr/>
        </p:nvSpPr>
        <p:spPr>
          <a:xfrm rot="-3218698">
            <a:off x="7678506" y="3629100"/>
            <a:ext cx="2217125" cy="1642704"/>
          </a:xfrm>
          <a:custGeom>
            <a:avLst/>
            <a:gdLst/>
            <a:ahLst/>
            <a:cxnLst/>
            <a:rect l="l" t="t" r="r" b="b"/>
            <a:pathLst>
              <a:path w="26511" h="14431" extrusionOk="0">
                <a:moveTo>
                  <a:pt x="11832" y="0"/>
                </a:moveTo>
                <a:cubicBezTo>
                  <a:pt x="11214" y="0"/>
                  <a:pt x="10599" y="12"/>
                  <a:pt x="9994" y="39"/>
                </a:cubicBezTo>
                <a:cubicBezTo>
                  <a:pt x="8732" y="144"/>
                  <a:pt x="7548" y="513"/>
                  <a:pt x="6444" y="1144"/>
                </a:cubicBezTo>
                <a:cubicBezTo>
                  <a:pt x="4681" y="2064"/>
                  <a:pt x="2919" y="3090"/>
                  <a:pt x="1710" y="4615"/>
                </a:cubicBezTo>
                <a:cubicBezTo>
                  <a:pt x="526" y="6141"/>
                  <a:pt x="0" y="8271"/>
                  <a:pt x="921" y="9954"/>
                </a:cubicBezTo>
                <a:cubicBezTo>
                  <a:pt x="1447" y="10927"/>
                  <a:pt x="2393" y="11638"/>
                  <a:pt x="3393" y="12190"/>
                </a:cubicBezTo>
                <a:cubicBezTo>
                  <a:pt x="6039" y="13723"/>
                  <a:pt x="9113" y="14431"/>
                  <a:pt x="12227" y="14431"/>
                </a:cubicBezTo>
                <a:cubicBezTo>
                  <a:pt x="15148" y="14431"/>
                  <a:pt x="18104" y="13809"/>
                  <a:pt x="20777" y="12663"/>
                </a:cubicBezTo>
                <a:cubicBezTo>
                  <a:pt x="22671" y="11848"/>
                  <a:pt x="24538" y="10691"/>
                  <a:pt x="25327" y="8876"/>
                </a:cubicBezTo>
                <a:cubicBezTo>
                  <a:pt x="26511" y="6088"/>
                  <a:pt x="24485" y="2827"/>
                  <a:pt x="21671" y="1433"/>
                </a:cubicBezTo>
                <a:cubicBezTo>
                  <a:pt x="19699" y="460"/>
                  <a:pt x="17490" y="171"/>
                  <a:pt x="15280" y="92"/>
                </a:cubicBezTo>
                <a:cubicBezTo>
                  <a:pt x="14150" y="40"/>
                  <a:pt x="12986" y="0"/>
                  <a:pt x="118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txBox="1">
            <a:spLocks noGrp="1"/>
          </p:cNvSpPr>
          <p:nvPr>
            <p:ph type="subTitle" idx="1"/>
          </p:nvPr>
        </p:nvSpPr>
        <p:spPr>
          <a:xfrm>
            <a:off x="1559400" y="3040175"/>
            <a:ext cx="2847900" cy="125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5"/>
          <p:cNvSpPr txBox="1">
            <a:spLocks noGrp="1"/>
          </p:cNvSpPr>
          <p:nvPr>
            <p:ph type="title"/>
          </p:nvPr>
        </p:nvSpPr>
        <p:spPr>
          <a:xfrm>
            <a:off x="1559394" y="2637000"/>
            <a:ext cx="2847900" cy="433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7" name="Google Shape;117;p5"/>
          <p:cNvSpPr txBox="1">
            <a:spLocks noGrp="1"/>
          </p:cNvSpPr>
          <p:nvPr>
            <p:ph type="subTitle" idx="2"/>
          </p:nvPr>
        </p:nvSpPr>
        <p:spPr>
          <a:xfrm>
            <a:off x="4736703" y="3040175"/>
            <a:ext cx="2847900" cy="12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5"/>
          <p:cNvSpPr txBox="1">
            <a:spLocks noGrp="1"/>
          </p:cNvSpPr>
          <p:nvPr>
            <p:ph type="title" idx="3"/>
          </p:nvPr>
        </p:nvSpPr>
        <p:spPr>
          <a:xfrm>
            <a:off x="4736706" y="2637000"/>
            <a:ext cx="28479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5"/>
          <p:cNvSpPr txBox="1">
            <a:spLocks noGrp="1"/>
          </p:cNvSpPr>
          <p:nvPr>
            <p:ph type="title" idx="4"/>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5"/>
          <p:cNvSpPr/>
          <p:nvPr/>
        </p:nvSpPr>
        <p:spPr>
          <a:xfrm>
            <a:off x="-1093102" y="2174703"/>
            <a:ext cx="1953339" cy="2430764"/>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3521181">
            <a:off x="7142444" y="-892208"/>
            <a:ext cx="1981559" cy="246588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7802717" y="241021"/>
            <a:ext cx="2090768" cy="1849815"/>
          </a:xfrm>
          <a:custGeom>
            <a:avLst/>
            <a:gdLst/>
            <a:ahLst/>
            <a:cxnLst/>
            <a:rect l="l" t="t" r="r" b="b"/>
            <a:pathLst>
              <a:path w="45815" h="40535" extrusionOk="0">
                <a:moveTo>
                  <a:pt x="26879" y="637"/>
                </a:moveTo>
                <a:cubicBezTo>
                  <a:pt x="27510" y="637"/>
                  <a:pt x="28115" y="663"/>
                  <a:pt x="28746" y="716"/>
                </a:cubicBezTo>
                <a:cubicBezTo>
                  <a:pt x="29009" y="716"/>
                  <a:pt x="29272" y="742"/>
                  <a:pt x="29561" y="795"/>
                </a:cubicBezTo>
                <a:cubicBezTo>
                  <a:pt x="29851" y="847"/>
                  <a:pt x="30140" y="953"/>
                  <a:pt x="30429" y="1058"/>
                </a:cubicBezTo>
                <a:cubicBezTo>
                  <a:pt x="32665" y="1926"/>
                  <a:pt x="34953" y="2688"/>
                  <a:pt x="37004" y="3925"/>
                </a:cubicBezTo>
                <a:cubicBezTo>
                  <a:pt x="38872" y="5029"/>
                  <a:pt x="40423" y="6555"/>
                  <a:pt x="41581" y="8343"/>
                </a:cubicBezTo>
                <a:cubicBezTo>
                  <a:pt x="42659" y="10079"/>
                  <a:pt x="43474" y="11972"/>
                  <a:pt x="44000" y="13945"/>
                </a:cubicBezTo>
                <a:cubicBezTo>
                  <a:pt x="44579" y="16075"/>
                  <a:pt x="44947" y="18258"/>
                  <a:pt x="45105" y="20493"/>
                </a:cubicBezTo>
                <a:cubicBezTo>
                  <a:pt x="45184" y="21730"/>
                  <a:pt x="45131" y="22992"/>
                  <a:pt x="44921" y="24228"/>
                </a:cubicBezTo>
                <a:cubicBezTo>
                  <a:pt x="44710" y="25412"/>
                  <a:pt x="44184" y="26490"/>
                  <a:pt x="43763" y="27594"/>
                </a:cubicBezTo>
                <a:cubicBezTo>
                  <a:pt x="43418" y="28606"/>
                  <a:pt x="42910" y="29549"/>
                  <a:pt x="42262" y="30400"/>
                </a:cubicBezTo>
                <a:lnTo>
                  <a:pt x="42262" y="30400"/>
                </a:lnTo>
                <a:cubicBezTo>
                  <a:pt x="42250" y="30398"/>
                  <a:pt x="42238" y="30397"/>
                  <a:pt x="42226" y="30397"/>
                </a:cubicBezTo>
                <a:cubicBezTo>
                  <a:pt x="42166" y="30397"/>
                  <a:pt x="42105" y="30423"/>
                  <a:pt x="42054" y="30487"/>
                </a:cubicBezTo>
                <a:cubicBezTo>
                  <a:pt x="41318" y="31303"/>
                  <a:pt x="40450" y="32013"/>
                  <a:pt x="39477" y="32565"/>
                </a:cubicBezTo>
                <a:cubicBezTo>
                  <a:pt x="38530" y="33117"/>
                  <a:pt x="37530" y="33643"/>
                  <a:pt x="36531" y="34091"/>
                </a:cubicBezTo>
                <a:cubicBezTo>
                  <a:pt x="34322" y="35116"/>
                  <a:pt x="32086" y="36037"/>
                  <a:pt x="29798" y="36826"/>
                </a:cubicBezTo>
                <a:cubicBezTo>
                  <a:pt x="27484" y="37588"/>
                  <a:pt x="25143" y="38246"/>
                  <a:pt x="22776" y="38746"/>
                </a:cubicBezTo>
                <a:cubicBezTo>
                  <a:pt x="20435" y="39245"/>
                  <a:pt x="18042" y="39614"/>
                  <a:pt x="15649" y="39877"/>
                </a:cubicBezTo>
                <a:cubicBezTo>
                  <a:pt x="14681" y="39977"/>
                  <a:pt x="13680" y="40045"/>
                  <a:pt x="12677" y="40045"/>
                </a:cubicBezTo>
                <a:cubicBezTo>
                  <a:pt x="9483" y="40045"/>
                  <a:pt x="6272" y="39360"/>
                  <a:pt x="4050" y="36878"/>
                </a:cubicBezTo>
                <a:cubicBezTo>
                  <a:pt x="1631" y="34143"/>
                  <a:pt x="1026" y="30146"/>
                  <a:pt x="1210" y="26595"/>
                </a:cubicBezTo>
                <a:cubicBezTo>
                  <a:pt x="1315" y="24701"/>
                  <a:pt x="1631" y="22808"/>
                  <a:pt x="2130" y="20993"/>
                </a:cubicBezTo>
                <a:cubicBezTo>
                  <a:pt x="2656" y="19073"/>
                  <a:pt x="3340" y="17232"/>
                  <a:pt x="4182" y="15470"/>
                </a:cubicBezTo>
                <a:cubicBezTo>
                  <a:pt x="5891" y="11920"/>
                  <a:pt x="8311" y="8790"/>
                  <a:pt x="11335" y="6239"/>
                </a:cubicBezTo>
                <a:cubicBezTo>
                  <a:pt x="14676" y="3425"/>
                  <a:pt x="18726" y="1584"/>
                  <a:pt x="23039" y="926"/>
                </a:cubicBezTo>
                <a:cubicBezTo>
                  <a:pt x="24328" y="716"/>
                  <a:pt x="25590" y="637"/>
                  <a:pt x="26879" y="637"/>
                </a:cubicBezTo>
                <a:close/>
                <a:moveTo>
                  <a:pt x="26534" y="0"/>
                </a:moveTo>
                <a:cubicBezTo>
                  <a:pt x="21878" y="0"/>
                  <a:pt x="17315" y="1337"/>
                  <a:pt x="13387" y="3846"/>
                </a:cubicBezTo>
                <a:cubicBezTo>
                  <a:pt x="9968" y="6081"/>
                  <a:pt x="7101" y="9027"/>
                  <a:pt x="4945" y="12472"/>
                </a:cubicBezTo>
                <a:cubicBezTo>
                  <a:pt x="2762" y="15917"/>
                  <a:pt x="1315" y="19731"/>
                  <a:pt x="631" y="23755"/>
                </a:cubicBezTo>
                <a:cubicBezTo>
                  <a:pt x="0" y="27542"/>
                  <a:pt x="53" y="31697"/>
                  <a:pt x="1867" y="35169"/>
                </a:cubicBezTo>
                <a:cubicBezTo>
                  <a:pt x="2762" y="36878"/>
                  <a:pt x="4129" y="38272"/>
                  <a:pt x="5812" y="39193"/>
                </a:cubicBezTo>
                <a:cubicBezTo>
                  <a:pt x="7759" y="40245"/>
                  <a:pt x="9994" y="40534"/>
                  <a:pt x="12177" y="40534"/>
                </a:cubicBezTo>
                <a:cubicBezTo>
                  <a:pt x="14518" y="40508"/>
                  <a:pt x="16832" y="40271"/>
                  <a:pt x="19147" y="39877"/>
                </a:cubicBezTo>
                <a:cubicBezTo>
                  <a:pt x="21592" y="39508"/>
                  <a:pt x="24038" y="38982"/>
                  <a:pt x="26432" y="38299"/>
                </a:cubicBezTo>
                <a:cubicBezTo>
                  <a:pt x="28825" y="37641"/>
                  <a:pt x="31192" y="36852"/>
                  <a:pt x="33506" y="35958"/>
                </a:cubicBezTo>
                <a:cubicBezTo>
                  <a:pt x="35716" y="35116"/>
                  <a:pt x="37951" y="34196"/>
                  <a:pt x="39976" y="32933"/>
                </a:cubicBezTo>
                <a:cubicBezTo>
                  <a:pt x="40423" y="32644"/>
                  <a:pt x="40870" y="32328"/>
                  <a:pt x="41291" y="31987"/>
                </a:cubicBezTo>
                <a:cubicBezTo>
                  <a:pt x="41686" y="31645"/>
                  <a:pt x="42080" y="31250"/>
                  <a:pt x="42422" y="30829"/>
                </a:cubicBezTo>
                <a:cubicBezTo>
                  <a:pt x="42460" y="30786"/>
                  <a:pt x="42480" y="30739"/>
                  <a:pt x="42484" y="30692"/>
                </a:cubicBezTo>
                <a:lnTo>
                  <a:pt x="42484" y="30692"/>
                </a:lnTo>
                <a:cubicBezTo>
                  <a:pt x="43179" y="29802"/>
                  <a:pt x="43728" y="28839"/>
                  <a:pt x="44132" y="27779"/>
                </a:cubicBezTo>
                <a:cubicBezTo>
                  <a:pt x="44579" y="26648"/>
                  <a:pt x="45131" y="25569"/>
                  <a:pt x="45368" y="24360"/>
                </a:cubicBezTo>
                <a:cubicBezTo>
                  <a:pt x="45815" y="21940"/>
                  <a:pt x="45578" y="19415"/>
                  <a:pt x="45184" y="16996"/>
                </a:cubicBezTo>
                <a:cubicBezTo>
                  <a:pt x="44526" y="12867"/>
                  <a:pt x="43106" y="8659"/>
                  <a:pt x="40108" y="5634"/>
                </a:cubicBezTo>
                <a:cubicBezTo>
                  <a:pt x="38451" y="3977"/>
                  <a:pt x="36426" y="2820"/>
                  <a:pt x="34295" y="1926"/>
                </a:cubicBezTo>
                <a:cubicBezTo>
                  <a:pt x="33112" y="1400"/>
                  <a:pt x="31876" y="979"/>
                  <a:pt x="30692" y="506"/>
                </a:cubicBezTo>
                <a:cubicBezTo>
                  <a:pt x="30429" y="400"/>
                  <a:pt x="30140" y="295"/>
                  <a:pt x="29877" y="216"/>
                </a:cubicBezTo>
                <a:cubicBezTo>
                  <a:pt x="29588" y="164"/>
                  <a:pt x="29272" y="111"/>
                  <a:pt x="28983" y="85"/>
                </a:cubicBezTo>
                <a:cubicBezTo>
                  <a:pt x="28352" y="58"/>
                  <a:pt x="27694" y="6"/>
                  <a:pt x="27063" y="6"/>
                </a:cubicBezTo>
                <a:cubicBezTo>
                  <a:pt x="26887" y="2"/>
                  <a:pt x="26710" y="0"/>
                  <a:pt x="26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328900" y="3649001"/>
            <a:ext cx="1379996" cy="1803435"/>
          </a:xfrm>
          <a:custGeom>
            <a:avLst/>
            <a:gdLst/>
            <a:ahLst/>
            <a:cxnLst/>
            <a:rect l="l" t="t" r="r" b="b"/>
            <a:pathLst>
              <a:path w="19095" h="24955" extrusionOk="0">
                <a:moveTo>
                  <a:pt x="6883" y="3807"/>
                </a:moveTo>
                <a:cubicBezTo>
                  <a:pt x="7015" y="3807"/>
                  <a:pt x="7150" y="3815"/>
                  <a:pt x="7285" y="3831"/>
                </a:cubicBezTo>
                <a:cubicBezTo>
                  <a:pt x="7969" y="3936"/>
                  <a:pt x="8679" y="4093"/>
                  <a:pt x="9363" y="4278"/>
                </a:cubicBezTo>
                <a:cubicBezTo>
                  <a:pt x="10599" y="4541"/>
                  <a:pt x="11809" y="5014"/>
                  <a:pt x="12914" y="5698"/>
                </a:cubicBezTo>
                <a:cubicBezTo>
                  <a:pt x="13413" y="6013"/>
                  <a:pt x="13860" y="6460"/>
                  <a:pt x="14229" y="6934"/>
                </a:cubicBezTo>
                <a:cubicBezTo>
                  <a:pt x="14649" y="7565"/>
                  <a:pt x="14939" y="8249"/>
                  <a:pt x="15070" y="8985"/>
                </a:cubicBezTo>
                <a:cubicBezTo>
                  <a:pt x="15202" y="9801"/>
                  <a:pt x="15307" y="10616"/>
                  <a:pt x="15360" y="11431"/>
                </a:cubicBezTo>
                <a:cubicBezTo>
                  <a:pt x="15404" y="11930"/>
                  <a:pt x="15439" y="12429"/>
                  <a:pt x="15467" y="12929"/>
                </a:cubicBezTo>
                <a:lnTo>
                  <a:pt x="15467" y="12929"/>
                </a:lnTo>
                <a:cubicBezTo>
                  <a:pt x="15377" y="12707"/>
                  <a:pt x="15280" y="12488"/>
                  <a:pt x="15175" y="12273"/>
                </a:cubicBezTo>
                <a:cubicBezTo>
                  <a:pt x="14518" y="10984"/>
                  <a:pt x="13519" y="9879"/>
                  <a:pt x="12309" y="9090"/>
                </a:cubicBezTo>
                <a:cubicBezTo>
                  <a:pt x="11704" y="8696"/>
                  <a:pt x="11046" y="8407"/>
                  <a:pt x="10336" y="8249"/>
                </a:cubicBezTo>
                <a:cubicBezTo>
                  <a:pt x="10031" y="8170"/>
                  <a:pt x="9693" y="8105"/>
                  <a:pt x="9361" y="8105"/>
                </a:cubicBezTo>
                <a:cubicBezTo>
                  <a:pt x="8921" y="8105"/>
                  <a:pt x="8495" y="8219"/>
                  <a:pt x="8180" y="8564"/>
                </a:cubicBezTo>
                <a:cubicBezTo>
                  <a:pt x="7680" y="9117"/>
                  <a:pt x="7654" y="9932"/>
                  <a:pt x="7575" y="10642"/>
                </a:cubicBezTo>
                <a:cubicBezTo>
                  <a:pt x="7470" y="11589"/>
                  <a:pt x="7391" y="12536"/>
                  <a:pt x="7364" y="13483"/>
                </a:cubicBezTo>
                <a:cubicBezTo>
                  <a:pt x="7233" y="15271"/>
                  <a:pt x="7285" y="17086"/>
                  <a:pt x="7548" y="18848"/>
                </a:cubicBezTo>
                <a:cubicBezTo>
                  <a:pt x="7801" y="20363"/>
                  <a:pt x="8320" y="21878"/>
                  <a:pt x="9315" y="23044"/>
                </a:cubicBezTo>
                <a:lnTo>
                  <a:pt x="9315" y="23044"/>
                </a:lnTo>
                <a:cubicBezTo>
                  <a:pt x="7302" y="22064"/>
                  <a:pt x="5533" y="20470"/>
                  <a:pt x="4761" y="18322"/>
                </a:cubicBezTo>
                <a:cubicBezTo>
                  <a:pt x="4182" y="16717"/>
                  <a:pt x="4182" y="15008"/>
                  <a:pt x="4156" y="13351"/>
                </a:cubicBezTo>
                <a:cubicBezTo>
                  <a:pt x="4156" y="11536"/>
                  <a:pt x="4235" y="9748"/>
                  <a:pt x="4392" y="7960"/>
                </a:cubicBezTo>
                <a:cubicBezTo>
                  <a:pt x="4498" y="6776"/>
                  <a:pt x="4550" y="5303"/>
                  <a:pt x="5418" y="4383"/>
                </a:cubicBezTo>
                <a:cubicBezTo>
                  <a:pt x="5801" y="3957"/>
                  <a:pt x="6322" y="3807"/>
                  <a:pt x="6883" y="3807"/>
                </a:cubicBezTo>
                <a:close/>
                <a:moveTo>
                  <a:pt x="9311" y="8749"/>
                </a:moveTo>
                <a:cubicBezTo>
                  <a:pt x="9968" y="8749"/>
                  <a:pt x="10626" y="8933"/>
                  <a:pt x="11230" y="9222"/>
                </a:cubicBezTo>
                <a:cubicBezTo>
                  <a:pt x="13539" y="10286"/>
                  <a:pt x="14854" y="12576"/>
                  <a:pt x="15394" y="14970"/>
                </a:cubicBezTo>
                <a:lnTo>
                  <a:pt x="15394" y="14970"/>
                </a:lnTo>
                <a:cubicBezTo>
                  <a:pt x="14823" y="13792"/>
                  <a:pt x="13726" y="12615"/>
                  <a:pt x="12335" y="12615"/>
                </a:cubicBezTo>
                <a:cubicBezTo>
                  <a:pt x="12300" y="12612"/>
                  <a:pt x="12266" y="12611"/>
                  <a:pt x="12232" y="12611"/>
                </a:cubicBezTo>
                <a:cubicBezTo>
                  <a:pt x="11930" y="12611"/>
                  <a:pt x="11648" y="12715"/>
                  <a:pt x="11388" y="12904"/>
                </a:cubicBezTo>
                <a:cubicBezTo>
                  <a:pt x="11099" y="13167"/>
                  <a:pt x="10915" y="13509"/>
                  <a:pt x="10889" y="13903"/>
                </a:cubicBezTo>
                <a:cubicBezTo>
                  <a:pt x="10731" y="14798"/>
                  <a:pt x="10678" y="15744"/>
                  <a:pt x="10599" y="16665"/>
                </a:cubicBezTo>
                <a:cubicBezTo>
                  <a:pt x="10547" y="17585"/>
                  <a:pt x="10468" y="18585"/>
                  <a:pt x="10441" y="19558"/>
                </a:cubicBezTo>
                <a:cubicBezTo>
                  <a:pt x="10363" y="20426"/>
                  <a:pt x="10363" y="21294"/>
                  <a:pt x="10389" y="22188"/>
                </a:cubicBezTo>
                <a:cubicBezTo>
                  <a:pt x="10418" y="22587"/>
                  <a:pt x="10489" y="23002"/>
                  <a:pt x="10644" y="23378"/>
                </a:cubicBezTo>
                <a:lnTo>
                  <a:pt x="10644" y="23378"/>
                </a:lnTo>
                <a:cubicBezTo>
                  <a:pt x="8146" y="21560"/>
                  <a:pt x="7943" y="18059"/>
                  <a:pt x="7943" y="15218"/>
                </a:cubicBezTo>
                <a:cubicBezTo>
                  <a:pt x="7943" y="14324"/>
                  <a:pt x="7969" y="13430"/>
                  <a:pt x="8048" y="12536"/>
                </a:cubicBezTo>
                <a:cubicBezTo>
                  <a:pt x="8101" y="11642"/>
                  <a:pt x="8153" y="10826"/>
                  <a:pt x="8285" y="9985"/>
                </a:cubicBezTo>
                <a:cubicBezTo>
                  <a:pt x="8390" y="9380"/>
                  <a:pt x="8600" y="8749"/>
                  <a:pt x="9311" y="8749"/>
                </a:cubicBezTo>
                <a:close/>
                <a:moveTo>
                  <a:pt x="12282" y="13220"/>
                </a:moveTo>
                <a:cubicBezTo>
                  <a:pt x="12914" y="13246"/>
                  <a:pt x="13519" y="13535"/>
                  <a:pt x="13939" y="14009"/>
                </a:cubicBezTo>
                <a:cubicBezTo>
                  <a:pt x="14386" y="14456"/>
                  <a:pt x="14755" y="15034"/>
                  <a:pt x="14965" y="15665"/>
                </a:cubicBezTo>
                <a:cubicBezTo>
                  <a:pt x="15491" y="17165"/>
                  <a:pt x="15333" y="18821"/>
                  <a:pt x="15149" y="20373"/>
                </a:cubicBezTo>
                <a:cubicBezTo>
                  <a:pt x="15149" y="20557"/>
                  <a:pt x="15307" y="20689"/>
                  <a:pt x="15491" y="20689"/>
                </a:cubicBezTo>
                <a:cubicBezTo>
                  <a:pt x="15504" y="20689"/>
                  <a:pt x="15517" y="20688"/>
                  <a:pt x="15530" y="20687"/>
                </a:cubicBezTo>
                <a:lnTo>
                  <a:pt x="15530" y="20687"/>
                </a:lnTo>
                <a:cubicBezTo>
                  <a:pt x="15525" y="20804"/>
                  <a:pt x="15519" y="20922"/>
                  <a:pt x="15513" y="21039"/>
                </a:cubicBezTo>
                <a:lnTo>
                  <a:pt x="15513" y="21039"/>
                </a:lnTo>
                <a:cubicBezTo>
                  <a:pt x="15309" y="22253"/>
                  <a:pt x="14818" y="23579"/>
                  <a:pt x="13545" y="24029"/>
                </a:cubicBezTo>
                <a:cubicBezTo>
                  <a:pt x="13379" y="24095"/>
                  <a:pt x="13208" y="24138"/>
                  <a:pt x="13035" y="24159"/>
                </a:cubicBezTo>
                <a:lnTo>
                  <a:pt x="13035" y="24159"/>
                </a:lnTo>
                <a:cubicBezTo>
                  <a:pt x="12623" y="24106"/>
                  <a:pt x="12215" y="24031"/>
                  <a:pt x="11811" y="23934"/>
                </a:cubicBezTo>
                <a:lnTo>
                  <a:pt x="11811" y="23934"/>
                </a:lnTo>
                <a:cubicBezTo>
                  <a:pt x="11320" y="23586"/>
                  <a:pt x="11018" y="23042"/>
                  <a:pt x="10994" y="22451"/>
                </a:cubicBezTo>
                <a:cubicBezTo>
                  <a:pt x="10915" y="21636"/>
                  <a:pt x="10915" y="20847"/>
                  <a:pt x="10994" y="20031"/>
                </a:cubicBezTo>
                <a:cubicBezTo>
                  <a:pt x="11020" y="19137"/>
                  <a:pt x="11073" y="18243"/>
                  <a:pt x="11152" y="17375"/>
                </a:cubicBezTo>
                <a:cubicBezTo>
                  <a:pt x="11204" y="16481"/>
                  <a:pt x="11283" y="15587"/>
                  <a:pt x="11388" y="14692"/>
                </a:cubicBezTo>
                <a:cubicBezTo>
                  <a:pt x="11388" y="14298"/>
                  <a:pt x="11467" y="13903"/>
                  <a:pt x="11625" y="13561"/>
                </a:cubicBezTo>
                <a:cubicBezTo>
                  <a:pt x="11783" y="13351"/>
                  <a:pt x="12019" y="13220"/>
                  <a:pt x="12282" y="13220"/>
                </a:cubicBezTo>
                <a:close/>
                <a:moveTo>
                  <a:pt x="5476" y="644"/>
                </a:moveTo>
                <a:cubicBezTo>
                  <a:pt x="5544" y="644"/>
                  <a:pt x="5613" y="646"/>
                  <a:pt x="5681" y="648"/>
                </a:cubicBezTo>
                <a:cubicBezTo>
                  <a:pt x="5801" y="646"/>
                  <a:pt x="5921" y="645"/>
                  <a:pt x="6041" y="645"/>
                </a:cubicBezTo>
                <a:cubicBezTo>
                  <a:pt x="7341" y="645"/>
                  <a:pt x="8639" y="773"/>
                  <a:pt x="9915" y="990"/>
                </a:cubicBezTo>
                <a:cubicBezTo>
                  <a:pt x="11283" y="1227"/>
                  <a:pt x="12598" y="1700"/>
                  <a:pt x="13782" y="2410"/>
                </a:cubicBezTo>
                <a:cubicBezTo>
                  <a:pt x="14939" y="3120"/>
                  <a:pt x="15886" y="4146"/>
                  <a:pt x="16543" y="5356"/>
                </a:cubicBezTo>
                <a:cubicBezTo>
                  <a:pt x="17858" y="7854"/>
                  <a:pt x="18016" y="10826"/>
                  <a:pt x="18200" y="13614"/>
                </a:cubicBezTo>
                <a:cubicBezTo>
                  <a:pt x="18331" y="15350"/>
                  <a:pt x="18358" y="17112"/>
                  <a:pt x="18305" y="18874"/>
                </a:cubicBezTo>
                <a:cubicBezTo>
                  <a:pt x="18253" y="19716"/>
                  <a:pt x="18174" y="20584"/>
                  <a:pt x="18016" y="21425"/>
                </a:cubicBezTo>
                <a:cubicBezTo>
                  <a:pt x="17911" y="22083"/>
                  <a:pt x="17674" y="22714"/>
                  <a:pt x="17332" y="23292"/>
                </a:cubicBezTo>
                <a:cubicBezTo>
                  <a:pt x="16911" y="23845"/>
                  <a:pt x="16280" y="24187"/>
                  <a:pt x="15596" y="24213"/>
                </a:cubicBezTo>
                <a:cubicBezTo>
                  <a:pt x="15494" y="24225"/>
                  <a:pt x="15392" y="24235"/>
                  <a:pt x="15289" y="24243"/>
                </a:cubicBezTo>
                <a:lnTo>
                  <a:pt x="15289" y="24243"/>
                </a:lnTo>
                <a:cubicBezTo>
                  <a:pt x="15350" y="24192"/>
                  <a:pt x="15408" y="24138"/>
                  <a:pt x="15465" y="24081"/>
                </a:cubicBezTo>
                <a:cubicBezTo>
                  <a:pt x="16043" y="23424"/>
                  <a:pt x="16096" y="22556"/>
                  <a:pt x="16122" y="21714"/>
                </a:cubicBezTo>
                <a:cubicBezTo>
                  <a:pt x="16140" y="21398"/>
                  <a:pt x="16156" y="21081"/>
                  <a:pt x="16170" y="20764"/>
                </a:cubicBezTo>
                <a:lnTo>
                  <a:pt x="16170" y="20764"/>
                </a:lnTo>
                <a:cubicBezTo>
                  <a:pt x="16221" y="20442"/>
                  <a:pt x="16258" y="20118"/>
                  <a:pt x="16280" y="19795"/>
                </a:cubicBezTo>
                <a:cubicBezTo>
                  <a:pt x="16359" y="18927"/>
                  <a:pt x="16359" y="18059"/>
                  <a:pt x="16333" y="17191"/>
                </a:cubicBezTo>
                <a:cubicBezTo>
                  <a:pt x="16325" y="16699"/>
                  <a:pt x="16287" y="16210"/>
                  <a:pt x="16219" y="15726"/>
                </a:cubicBezTo>
                <a:lnTo>
                  <a:pt x="16219" y="15726"/>
                </a:lnTo>
                <a:cubicBezTo>
                  <a:pt x="16164" y="13926"/>
                  <a:pt x="16059" y="12126"/>
                  <a:pt x="15859" y="10327"/>
                </a:cubicBezTo>
                <a:cubicBezTo>
                  <a:pt x="15780" y="9485"/>
                  <a:pt x="15623" y="8643"/>
                  <a:pt x="15333" y="7854"/>
                </a:cubicBezTo>
                <a:cubicBezTo>
                  <a:pt x="15070" y="7171"/>
                  <a:pt x="14676" y="6566"/>
                  <a:pt x="14176" y="6040"/>
                </a:cubicBezTo>
                <a:cubicBezTo>
                  <a:pt x="13177" y="5119"/>
                  <a:pt x="11967" y="4435"/>
                  <a:pt x="10652" y="4067"/>
                </a:cubicBezTo>
                <a:cubicBezTo>
                  <a:pt x="9994" y="3857"/>
                  <a:pt x="9311" y="3673"/>
                  <a:pt x="8627" y="3515"/>
                </a:cubicBezTo>
                <a:cubicBezTo>
                  <a:pt x="8013" y="3376"/>
                  <a:pt x="7384" y="3223"/>
                  <a:pt x="6763" y="3223"/>
                </a:cubicBezTo>
                <a:cubicBezTo>
                  <a:pt x="6559" y="3223"/>
                  <a:pt x="6356" y="3239"/>
                  <a:pt x="6155" y="3278"/>
                </a:cubicBezTo>
                <a:cubicBezTo>
                  <a:pt x="4761" y="3594"/>
                  <a:pt x="4182" y="5014"/>
                  <a:pt x="3998" y="6276"/>
                </a:cubicBezTo>
                <a:cubicBezTo>
                  <a:pt x="3866" y="7092"/>
                  <a:pt x="3814" y="7907"/>
                  <a:pt x="3761" y="8749"/>
                </a:cubicBezTo>
                <a:cubicBezTo>
                  <a:pt x="3709" y="9695"/>
                  <a:pt x="3682" y="10642"/>
                  <a:pt x="3656" y="11589"/>
                </a:cubicBezTo>
                <a:cubicBezTo>
                  <a:pt x="3630" y="13404"/>
                  <a:pt x="3577" y="15271"/>
                  <a:pt x="3893" y="17086"/>
                </a:cubicBezTo>
                <a:cubicBezTo>
                  <a:pt x="4129" y="18480"/>
                  <a:pt x="4734" y="19821"/>
                  <a:pt x="5629" y="20925"/>
                </a:cubicBezTo>
                <a:cubicBezTo>
                  <a:pt x="6298" y="21750"/>
                  <a:pt x="7109" y="22441"/>
                  <a:pt x="8006" y="23003"/>
                </a:cubicBezTo>
                <a:lnTo>
                  <a:pt x="8006" y="23003"/>
                </a:lnTo>
                <a:cubicBezTo>
                  <a:pt x="6231" y="22518"/>
                  <a:pt x="4495" y="21839"/>
                  <a:pt x="3156" y="20610"/>
                </a:cubicBezTo>
                <a:cubicBezTo>
                  <a:pt x="2131" y="19663"/>
                  <a:pt x="1421" y="18401"/>
                  <a:pt x="1158" y="17007"/>
                </a:cubicBezTo>
                <a:cubicBezTo>
                  <a:pt x="842" y="15402"/>
                  <a:pt x="737" y="13746"/>
                  <a:pt x="789" y="12115"/>
                </a:cubicBezTo>
                <a:cubicBezTo>
                  <a:pt x="816" y="10353"/>
                  <a:pt x="947" y="8617"/>
                  <a:pt x="1210" y="6881"/>
                </a:cubicBezTo>
                <a:cubicBezTo>
                  <a:pt x="1315" y="6013"/>
                  <a:pt x="1473" y="5145"/>
                  <a:pt x="1684" y="4304"/>
                </a:cubicBezTo>
                <a:cubicBezTo>
                  <a:pt x="1789" y="3620"/>
                  <a:pt x="1999" y="2936"/>
                  <a:pt x="2315" y="2331"/>
                </a:cubicBezTo>
                <a:cubicBezTo>
                  <a:pt x="2604" y="1727"/>
                  <a:pt x="3077" y="1253"/>
                  <a:pt x="3682" y="964"/>
                </a:cubicBezTo>
                <a:cubicBezTo>
                  <a:pt x="4250" y="751"/>
                  <a:pt x="4861" y="644"/>
                  <a:pt x="5476" y="644"/>
                </a:cubicBezTo>
                <a:close/>
                <a:moveTo>
                  <a:pt x="5469" y="0"/>
                </a:moveTo>
                <a:cubicBezTo>
                  <a:pt x="4140" y="0"/>
                  <a:pt x="2760" y="268"/>
                  <a:pt x="1894" y="1385"/>
                </a:cubicBezTo>
                <a:cubicBezTo>
                  <a:pt x="1447" y="2016"/>
                  <a:pt x="1131" y="2726"/>
                  <a:pt x="973" y="3489"/>
                </a:cubicBezTo>
                <a:cubicBezTo>
                  <a:pt x="763" y="4356"/>
                  <a:pt x="605" y="5224"/>
                  <a:pt x="474" y="6119"/>
                </a:cubicBezTo>
                <a:cubicBezTo>
                  <a:pt x="184" y="7960"/>
                  <a:pt x="53" y="9827"/>
                  <a:pt x="27" y="11720"/>
                </a:cubicBezTo>
                <a:cubicBezTo>
                  <a:pt x="0" y="13483"/>
                  <a:pt x="132" y="15271"/>
                  <a:pt x="474" y="17007"/>
                </a:cubicBezTo>
                <a:cubicBezTo>
                  <a:pt x="763" y="18506"/>
                  <a:pt x="1526" y="19900"/>
                  <a:pt x="2657" y="20952"/>
                </a:cubicBezTo>
                <a:cubicBezTo>
                  <a:pt x="3709" y="21846"/>
                  <a:pt x="4918" y="22503"/>
                  <a:pt x="6207" y="22924"/>
                </a:cubicBezTo>
                <a:cubicBezTo>
                  <a:pt x="7325" y="23304"/>
                  <a:pt x="8463" y="23609"/>
                  <a:pt x="9603" y="23837"/>
                </a:cubicBezTo>
                <a:lnTo>
                  <a:pt x="9603" y="23837"/>
                </a:lnTo>
                <a:cubicBezTo>
                  <a:pt x="9996" y="24005"/>
                  <a:pt x="10398" y="24153"/>
                  <a:pt x="10805" y="24281"/>
                </a:cubicBezTo>
                <a:lnTo>
                  <a:pt x="10805" y="24281"/>
                </a:lnTo>
                <a:cubicBezTo>
                  <a:pt x="11526" y="24700"/>
                  <a:pt x="12339" y="24955"/>
                  <a:pt x="13173" y="24955"/>
                </a:cubicBezTo>
                <a:cubicBezTo>
                  <a:pt x="13244" y="24955"/>
                  <a:pt x="13316" y="24953"/>
                  <a:pt x="13387" y="24949"/>
                </a:cubicBezTo>
                <a:cubicBezTo>
                  <a:pt x="13575" y="24943"/>
                  <a:pt x="13759" y="24922"/>
                  <a:pt x="13939" y="24886"/>
                </a:cubicBezTo>
                <a:lnTo>
                  <a:pt x="13939" y="24886"/>
                </a:lnTo>
                <a:cubicBezTo>
                  <a:pt x="14167" y="24903"/>
                  <a:pt x="14395" y="24914"/>
                  <a:pt x="14623" y="24923"/>
                </a:cubicBezTo>
                <a:cubicBezTo>
                  <a:pt x="14726" y="24930"/>
                  <a:pt x="14829" y="24933"/>
                  <a:pt x="14931" y="24933"/>
                </a:cubicBezTo>
                <a:cubicBezTo>
                  <a:pt x="15643" y="24933"/>
                  <a:pt x="16347" y="24775"/>
                  <a:pt x="16990" y="24476"/>
                </a:cubicBezTo>
                <a:cubicBezTo>
                  <a:pt x="18384" y="23687"/>
                  <a:pt x="18673" y="21846"/>
                  <a:pt x="18857" y="20399"/>
                </a:cubicBezTo>
                <a:cubicBezTo>
                  <a:pt x="19068" y="18558"/>
                  <a:pt x="19094" y="16691"/>
                  <a:pt x="18989" y="14824"/>
                </a:cubicBezTo>
                <a:cubicBezTo>
                  <a:pt x="18910" y="13167"/>
                  <a:pt x="18779" y="11536"/>
                  <a:pt x="18568" y="9932"/>
                </a:cubicBezTo>
                <a:cubicBezTo>
                  <a:pt x="18384" y="8433"/>
                  <a:pt x="17990" y="6986"/>
                  <a:pt x="17385" y="5619"/>
                </a:cubicBezTo>
                <a:cubicBezTo>
                  <a:pt x="16780" y="4278"/>
                  <a:pt x="15859" y="3120"/>
                  <a:pt x="14676" y="2253"/>
                </a:cubicBezTo>
                <a:cubicBezTo>
                  <a:pt x="12230" y="464"/>
                  <a:pt x="8995" y="122"/>
                  <a:pt x="6076" y="17"/>
                </a:cubicBezTo>
                <a:cubicBezTo>
                  <a:pt x="5876" y="7"/>
                  <a:pt x="5673" y="0"/>
                  <a:pt x="5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5"/>
          <p:cNvGrpSpPr/>
          <p:nvPr/>
        </p:nvGrpSpPr>
        <p:grpSpPr>
          <a:xfrm>
            <a:off x="7871904" y="1894811"/>
            <a:ext cx="883387" cy="2267034"/>
            <a:chOff x="8884661" y="1969535"/>
            <a:chExt cx="415301" cy="1065736"/>
          </a:xfrm>
        </p:grpSpPr>
        <p:sp>
          <p:nvSpPr>
            <p:cNvPr id="125" name="Google Shape;125;p5"/>
            <p:cNvSpPr/>
            <p:nvPr/>
          </p:nvSpPr>
          <p:spPr>
            <a:xfrm>
              <a:off x="8971042" y="2269564"/>
              <a:ext cx="61288" cy="46867"/>
            </a:xfrm>
            <a:custGeom>
              <a:avLst/>
              <a:gdLst/>
              <a:ahLst/>
              <a:cxnLst/>
              <a:rect l="l" t="t" r="r" b="b"/>
              <a:pathLst>
                <a:path w="1343" h="1027" extrusionOk="0">
                  <a:moveTo>
                    <a:pt x="685" y="0"/>
                  </a:moveTo>
                  <a:cubicBezTo>
                    <a:pt x="1" y="0"/>
                    <a:pt x="1" y="1026"/>
                    <a:pt x="685" y="1026"/>
                  </a:cubicBezTo>
                  <a:cubicBezTo>
                    <a:pt x="1342" y="1026"/>
                    <a:pt x="1342"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9008278" y="2381180"/>
              <a:ext cx="56450" cy="45635"/>
            </a:xfrm>
            <a:custGeom>
              <a:avLst/>
              <a:gdLst/>
              <a:ahLst/>
              <a:cxnLst/>
              <a:rect l="l" t="t" r="r" b="b"/>
              <a:pathLst>
                <a:path w="1237" h="1000" extrusionOk="0">
                  <a:moveTo>
                    <a:pt x="605" y="0"/>
                  </a:moveTo>
                  <a:cubicBezTo>
                    <a:pt x="0" y="53"/>
                    <a:pt x="0" y="947"/>
                    <a:pt x="605" y="1000"/>
                  </a:cubicBezTo>
                  <a:cubicBezTo>
                    <a:pt x="1236" y="947"/>
                    <a:pt x="1236"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9128290" y="2342758"/>
              <a:ext cx="51659" cy="38470"/>
            </a:xfrm>
            <a:custGeom>
              <a:avLst/>
              <a:gdLst/>
              <a:ahLst/>
              <a:cxnLst/>
              <a:rect l="l" t="t" r="r" b="b"/>
              <a:pathLst>
                <a:path w="1132" h="843" extrusionOk="0">
                  <a:moveTo>
                    <a:pt x="552" y="1"/>
                  </a:moveTo>
                  <a:cubicBezTo>
                    <a:pt x="0" y="1"/>
                    <a:pt x="0" y="842"/>
                    <a:pt x="552" y="842"/>
                  </a:cubicBezTo>
                  <a:cubicBezTo>
                    <a:pt x="1131" y="842"/>
                    <a:pt x="1131"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9045468" y="2502926"/>
              <a:ext cx="58869" cy="51111"/>
            </a:xfrm>
            <a:custGeom>
              <a:avLst/>
              <a:gdLst/>
              <a:ahLst/>
              <a:cxnLst/>
              <a:rect l="l" t="t" r="r" b="b"/>
              <a:pathLst>
                <a:path w="1290" h="1120" extrusionOk="0">
                  <a:moveTo>
                    <a:pt x="561" y="0"/>
                  </a:moveTo>
                  <a:cubicBezTo>
                    <a:pt x="276" y="0"/>
                    <a:pt x="0" y="230"/>
                    <a:pt x="0" y="567"/>
                  </a:cubicBezTo>
                  <a:cubicBezTo>
                    <a:pt x="0" y="857"/>
                    <a:pt x="237" y="1120"/>
                    <a:pt x="553" y="1120"/>
                  </a:cubicBezTo>
                  <a:cubicBezTo>
                    <a:pt x="1052" y="1120"/>
                    <a:pt x="1289" y="515"/>
                    <a:pt x="947" y="173"/>
                  </a:cubicBezTo>
                  <a:cubicBezTo>
                    <a:pt x="836" y="53"/>
                    <a:pt x="698"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9037072" y="2695127"/>
              <a:ext cx="79268" cy="67722"/>
            </a:xfrm>
            <a:custGeom>
              <a:avLst/>
              <a:gdLst/>
              <a:ahLst/>
              <a:cxnLst/>
              <a:rect l="l" t="t" r="r" b="b"/>
              <a:pathLst>
                <a:path w="1737" h="1484" extrusionOk="0">
                  <a:moveTo>
                    <a:pt x="744" y="1"/>
                  </a:moveTo>
                  <a:cubicBezTo>
                    <a:pt x="363" y="1"/>
                    <a:pt x="0" y="302"/>
                    <a:pt x="0" y="747"/>
                  </a:cubicBezTo>
                  <a:cubicBezTo>
                    <a:pt x="0" y="1142"/>
                    <a:pt x="342" y="1484"/>
                    <a:pt x="737" y="1484"/>
                  </a:cubicBezTo>
                  <a:cubicBezTo>
                    <a:pt x="1394" y="1484"/>
                    <a:pt x="1736" y="695"/>
                    <a:pt x="1263" y="221"/>
                  </a:cubicBezTo>
                  <a:cubicBezTo>
                    <a:pt x="1110" y="69"/>
                    <a:pt x="925"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9123453" y="2605598"/>
              <a:ext cx="46867" cy="38470"/>
            </a:xfrm>
            <a:custGeom>
              <a:avLst/>
              <a:gdLst/>
              <a:ahLst/>
              <a:cxnLst/>
              <a:rect l="l" t="t" r="r" b="b"/>
              <a:pathLst>
                <a:path w="1027" h="843" extrusionOk="0">
                  <a:moveTo>
                    <a:pt x="527" y="0"/>
                  </a:moveTo>
                  <a:cubicBezTo>
                    <a:pt x="1" y="53"/>
                    <a:pt x="1" y="816"/>
                    <a:pt x="527" y="842"/>
                  </a:cubicBezTo>
                  <a:cubicBezTo>
                    <a:pt x="1027" y="816"/>
                    <a:pt x="1027"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8884661" y="2464002"/>
              <a:ext cx="54032" cy="45635"/>
            </a:xfrm>
            <a:custGeom>
              <a:avLst/>
              <a:gdLst/>
              <a:ahLst/>
              <a:cxnLst/>
              <a:rect l="l" t="t" r="r" b="b"/>
              <a:pathLst>
                <a:path w="1184" h="1000" extrusionOk="0">
                  <a:moveTo>
                    <a:pt x="605" y="0"/>
                  </a:moveTo>
                  <a:cubicBezTo>
                    <a:pt x="0" y="79"/>
                    <a:pt x="0" y="921"/>
                    <a:pt x="605" y="999"/>
                  </a:cubicBezTo>
                  <a:cubicBezTo>
                    <a:pt x="1184" y="921"/>
                    <a:pt x="1184" y="79"/>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9148688" y="2493982"/>
              <a:ext cx="51659" cy="40843"/>
            </a:xfrm>
            <a:custGeom>
              <a:avLst/>
              <a:gdLst/>
              <a:ahLst/>
              <a:cxnLst/>
              <a:rect l="l" t="t" r="r" b="b"/>
              <a:pathLst>
                <a:path w="1132" h="895" extrusionOk="0">
                  <a:moveTo>
                    <a:pt x="579" y="1"/>
                  </a:moveTo>
                  <a:cubicBezTo>
                    <a:pt x="0" y="53"/>
                    <a:pt x="0" y="868"/>
                    <a:pt x="579" y="895"/>
                  </a:cubicBezTo>
                  <a:cubicBezTo>
                    <a:pt x="1131" y="868"/>
                    <a:pt x="1131"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9068284" y="2229956"/>
              <a:ext cx="60056" cy="44448"/>
            </a:xfrm>
            <a:custGeom>
              <a:avLst/>
              <a:gdLst/>
              <a:ahLst/>
              <a:cxnLst/>
              <a:rect l="l" t="t" r="r" b="b"/>
              <a:pathLst>
                <a:path w="1316" h="974" extrusionOk="0">
                  <a:moveTo>
                    <a:pt x="683" y="0"/>
                  </a:moveTo>
                  <a:cubicBezTo>
                    <a:pt x="675" y="0"/>
                    <a:pt x="666" y="0"/>
                    <a:pt x="658" y="1"/>
                  </a:cubicBezTo>
                  <a:cubicBezTo>
                    <a:pt x="0" y="1"/>
                    <a:pt x="0" y="974"/>
                    <a:pt x="658" y="974"/>
                  </a:cubicBezTo>
                  <a:cubicBezTo>
                    <a:pt x="1307" y="974"/>
                    <a:pt x="1315"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9164294" y="2197557"/>
              <a:ext cx="48054" cy="38470"/>
            </a:xfrm>
            <a:custGeom>
              <a:avLst/>
              <a:gdLst/>
              <a:ahLst/>
              <a:cxnLst/>
              <a:rect l="l" t="t" r="r" b="b"/>
              <a:pathLst>
                <a:path w="1053" h="843" extrusionOk="0">
                  <a:moveTo>
                    <a:pt x="526" y="0"/>
                  </a:moveTo>
                  <a:cubicBezTo>
                    <a:pt x="0" y="53"/>
                    <a:pt x="0" y="816"/>
                    <a:pt x="526" y="842"/>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9087450" y="2112362"/>
              <a:ext cx="50472" cy="44448"/>
            </a:xfrm>
            <a:custGeom>
              <a:avLst/>
              <a:gdLst/>
              <a:ahLst/>
              <a:cxnLst/>
              <a:rect l="l" t="t" r="r" b="b"/>
              <a:pathLst>
                <a:path w="1106" h="974" extrusionOk="0">
                  <a:moveTo>
                    <a:pt x="553" y="0"/>
                  </a:moveTo>
                  <a:cubicBezTo>
                    <a:pt x="1" y="79"/>
                    <a:pt x="1" y="894"/>
                    <a:pt x="553" y="973"/>
                  </a:cubicBezTo>
                  <a:cubicBezTo>
                    <a:pt x="1106" y="894"/>
                    <a:pt x="1106" y="7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9238674" y="2322680"/>
              <a:ext cx="61288" cy="60923"/>
            </a:xfrm>
            <a:custGeom>
              <a:avLst/>
              <a:gdLst/>
              <a:ahLst/>
              <a:cxnLst/>
              <a:rect l="l" t="t" r="r" b="b"/>
              <a:pathLst>
                <a:path w="1343" h="1335" extrusionOk="0">
                  <a:moveTo>
                    <a:pt x="606" y="0"/>
                  </a:moveTo>
                  <a:cubicBezTo>
                    <a:pt x="566" y="0"/>
                    <a:pt x="527" y="7"/>
                    <a:pt x="500" y="20"/>
                  </a:cubicBezTo>
                  <a:cubicBezTo>
                    <a:pt x="448" y="20"/>
                    <a:pt x="395" y="20"/>
                    <a:pt x="343" y="46"/>
                  </a:cubicBezTo>
                  <a:cubicBezTo>
                    <a:pt x="264" y="73"/>
                    <a:pt x="211" y="125"/>
                    <a:pt x="159" y="178"/>
                  </a:cubicBezTo>
                  <a:lnTo>
                    <a:pt x="80" y="283"/>
                  </a:lnTo>
                  <a:lnTo>
                    <a:pt x="27" y="414"/>
                  </a:lnTo>
                  <a:cubicBezTo>
                    <a:pt x="1" y="493"/>
                    <a:pt x="1" y="572"/>
                    <a:pt x="27" y="651"/>
                  </a:cubicBezTo>
                  <a:cubicBezTo>
                    <a:pt x="27" y="730"/>
                    <a:pt x="53" y="809"/>
                    <a:pt x="80" y="862"/>
                  </a:cubicBezTo>
                  <a:lnTo>
                    <a:pt x="185" y="1019"/>
                  </a:lnTo>
                  <a:cubicBezTo>
                    <a:pt x="237" y="1125"/>
                    <a:pt x="316" y="1203"/>
                    <a:pt x="422" y="1256"/>
                  </a:cubicBezTo>
                  <a:cubicBezTo>
                    <a:pt x="500" y="1309"/>
                    <a:pt x="606" y="1335"/>
                    <a:pt x="711" y="1335"/>
                  </a:cubicBezTo>
                  <a:lnTo>
                    <a:pt x="895" y="1309"/>
                  </a:lnTo>
                  <a:cubicBezTo>
                    <a:pt x="974" y="1282"/>
                    <a:pt x="1079" y="1230"/>
                    <a:pt x="1158" y="1151"/>
                  </a:cubicBezTo>
                  <a:cubicBezTo>
                    <a:pt x="1263" y="1019"/>
                    <a:pt x="1316" y="888"/>
                    <a:pt x="1342" y="704"/>
                  </a:cubicBezTo>
                  <a:cubicBezTo>
                    <a:pt x="1342" y="599"/>
                    <a:pt x="1316" y="493"/>
                    <a:pt x="1263" y="414"/>
                  </a:cubicBezTo>
                  <a:cubicBezTo>
                    <a:pt x="1184" y="309"/>
                    <a:pt x="1132" y="230"/>
                    <a:pt x="1026" y="178"/>
                  </a:cubicBezTo>
                  <a:lnTo>
                    <a:pt x="869" y="73"/>
                  </a:lnTo>
                  <a:lnTo>
                    <a:pt x="711" y="20"/>
                  </a:lnTo>
                  <a:cubicBezTo>
                    <a:pt x="685" y="7"/>
                    <a:pt x="645"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9071889" y="2866019"/>
              <a:ext cx="54032" cy="44448"/>
            </a:xfrm>
            <a:custGeom>
              <a:avLst/>
              <a:gdLst/>
              <a:ahLst/>
              <a:cxnLst/>
              <a:rect l="l" t="t" r="r" b="b"/>
              <a:pathLst>
                <a:path w="1184" h="974" extrusionOk="0">
                  <a:moveTo>
                    <a:pt x="579" y="1"/>
                  </a:moveTo>
                  <a:cubicBezTo>
                    <a:pt x="0" y="53"/>
                    <a:pt x="0" y="921"/>
                    <a:pt x="579" y="974"/>
                  </a:cubicBezTo>
                  <a:cubicBezTo>
                    <a:pt x="1184" y="921"/>
                    <a:pt x="1184"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9068284" y="2989636"/>
              <a:ext cx="60056" cy="45635"/>
            </a:xfrm>
            <a:custGeom>
              <a:avLst/>
              <a:gdLst/>
              <a:ahLst/>
              <a:cxnLst/>
              <a:rect l="l" t="t" r="r" b="b"/>
              <a:pathLst>
                <a:path w="1316" h="1000" extrusionOk="0">
                  <a:moveTo>
                    <a:pt x="658" y="0"/>
                  </a:moveTo>
                  <a:cubicBezTo>
                    <a:pt x="0" y="0"/>
                    <a:pt x="0" y="1000"/>
                    <a:pt x="658" y="1000"/>
                  </a:cubicBezTo>
                  <a:cubicBezTo>
                    <a:pt x="1315" y="1000"/>
                    <a:pt x="1315"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9197879" y="2107571"/>
              <a:ext cx="50472" cy="38425"/>
            </a:xfrm>
            <a:custGeom>
              <a:avLst/>
              <a:gdLst/>
              <a:ahLst/>
              <a:cxnLst/>
              <a:rect l="l" t="t" r="r" b="b"/>
              <a:pathLst>
                <a:path w="1106" h="842" extrusionOk="0">
                  <a:moveTo>
                    <a:pt x="553" y="0"/>
                  </a:moveTo>
                  <a:cubicBezTo>
                    <a:pt x="1" y="0"/>
                    <a:pt x="1" y="842"/>
                    <a:pt x="553" y="842"/>
                  </a:cubicBezTo>
                  <a:cubicBezTo>
                    <a:pt x="1105" y="842"/>
                    <a:pt x="110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9095891" y="1969535"/>
              <a:ext cx="46822" cy="38470"/>
            </a:xfrm>
            <a:custGeom>
              <a:avLst/>
              <a:gdLst/>
              <a:ahLst/>
              <a:cxnLst/>
              <a:rect l="l" t="t" r="r" b="b"/>
              <a:pathLst>
                <a:path w="1026" h="843" extrusionOk="0">
                  <a:moveTo>
                    <a:pt x="526" y="1"/>
                  </a:moveTo>
                  <a:cubicBezTo>
                    <a:pt x="0" y="53"/>
                    <a:pt x="0" y="790"/>
                    <a:pt x="526" y="842"/>
                  </a:cubicBezTo>
                  <a:cubicBezTo>
                    <a:pt x="1026" y="790"/>
                    <a:pt x="1026" y="53"/>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1"/>
        <p:cNvGrpSpPr/>
        <p:nvPr/>
      </p:nvGrpSpPr>
      <p:grpSpPr>
        <a:xfrm>
          <a:off x="0" y="0"/>
          <a:ext cx="0" cy="0"/>
          <a:chOff x="0" y="0"/>
          <a:chExt cx="0" cy="0"/>
        </a:xfrm>
      </p:grpSpPr>
      <p:sp>
        <p:nvSpPr>
          <p:cNvPr id="152" name="Google Shape;152;p7"/>
          <p:cNvSpPr/>
          <p:nvPr/>
        </p:nvSpPr>
        <p:spPr>
          <a:xfrm rot="9588713" flipH="1">
            <a:off x="7668260" y="3668584"/>
            <a:ext cx="2148744" cy="2381598"/>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flipH="1">
            <a:off x="-856220" y="1167609"/>
            <a:ext cx="2169602" cy="644106"/>
          </a:xfrm>
          <a:custGeom>
            <a:avLst/>
            <a:gdLst/>
            <a:ahLst/>
            <a:cxnLst/>
            <a:rect l="l" t="t" r="r" b="b"/>
            <a:pathLst>
              <a:path w="38110" h="11314" extrusionOk="0">
                <a:moveTo>
                  <a:pt x="14836" y="1"/>
                </a:moveTo>
                <a:cubicBezTo>
                  <a:pt x="12569" y="1"/>
                  <a:pt x="10301" y="87"/>
                  <a:pt x="8049" y="263"/>
                </a:cubicBezTo>
                <a:cubicBezTo>
                  <a:pt x="7023" y="368"/>
                  <a:pt x="5997" y="474"/>
                  <a:pt x="4972" y="605"/>
                </a:cubicBezTo>
                <a:cubicBezTo>
                  <a:pt x="4235" y="684"/>
                  <a:pt x="3394" y="710"/>
                  <a:pt x="2710" y="1000"/>
                </a:cubicBezTo>
                <a:cubicBezTo>
                  <a:pt x="2263" y="1236"/>
                  <a:pt x="1894" y="1605"/>
                  <a:pt x="1631" y="2052"/>
                </a:cubicBezTo>
                <a:cubicBezTo>
                  <a:pt x="1079" y="2762"/>
                  <a:pt x="658" y="3577"/>
                  <a:pt x="395" y="4445"/>
                </a:cubicBezTo>
                <a:cubicBezTo>
                  <a:pt x="1" y="5786"/>
                  <a:pt x="159" y="7338"/>
                  <a:pt x="1184" y="8390"/>
                </a:cubicBezTo>
                <a:cubicBezTo>
                  <a:pt x="2184" y="9442"/>
                  <a:pt x="3762" y="9679"/>
                  <a:pt x="5208" y="9836"/>
                </a:cubicBezTo>
                <a:cubicBezTo>
                  <a:pt x="11441" y="10581"/>
                  <a:pt x="17723" y="11314"/>
                  <a:pt x="23987" y="11314"/>
                </a:cubicBezTo>
                <a:cubicBezTo>
                  <a:pt x="26789" y="11314"/>
                  <a:pt x="29588" y="11167"/>
                  <a:pt x="32376" y="10810"/>
                </a:cubicBezTo>
                <a:cubicBezTo>
                  <a:pt x="34480" y="10520"/>
                  <a:pt x="36900" y="9836"/>
                  <a:pt x="37663" y="7864"/>
                </a:cubicBezTo>
                <a:cubicBezTo>
                  <a:pt x="38110" y="6628"/>
                  <a:pt x="37741" y="5208"/>
                  <a:pt x="36926" y="4182"/>
                </a:cubicBezTo>
                <a:cubicBezTo>
                  <a:pt x="36085" y="3183"/>
                  <a:pt x="34980" y="2420"/>
                  <a:pt x="33744" y="1999"/>
                </a:cubicBezTo>
                <a:cubicBezTo>
                  <a:pt x="31614" y="1184"/>
                  <a:pt x="29299" y="894"/>
                  <a:pt x="27011" y="684"/>
                </a:cubicBezTo>
                <a:cubicBezTo>
                  <a:pt x="24749" y="474"/>
                  <a:pt x="22461" y="290"/>
                  <a:pt x="20173" y="158"/>
                </a:cubicBezTo>
                <a:cubicBezTo>
                  <a:pt x="18401" y="54"/>
                  <a:pt x="16619" y="1"/>
                  <a:pt x="14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flipH="1">
            <a:off x="-781368" y="1910042"/>
            <a:ext cx="2271393" cy="699727"/>
          </a:xfrm>
          <a:custGeom>
            <a:avLst/>
            <a:gdLst/>
            <a:ahLst/>
            <a:cxnLst/>
            <a:rect l="l" t="t" r="r" b="b"/>
            <a:pathLst>
              <a:path w="39898" h="12291" extrusionOk="0">
                <a:moveTo>
                  <a:pt x="11792" y="0"/>
                </a:moveTo>
                <a:cubicBezTo>
                  <a:pt x="11069" y="0"/>
                  <a:pt x="10347" y="10"/>
                  <a:pt x="9626" y="29"/>
                </a:cubicBezTo>
                <a:cubicBezTo>
                  <a:pt x="8153" y="82"/>
                  <a:pt x="6681" y="187"/>
                  <a:pt x="5208" y="397"/>
                </a:cubicBezTo>
                <a:cubicBezTo>
                  <a:pt x="4340" y="476"/>
                  <a:pt x="3472" y="687"/>
                  <a:pt x="2683" y="1002"/>
                </a:cubicBezTo>
                <a:cubicBezTo>
                  <a:pt x="1131" y="1712"/>
                  <a:pt x="185" y="3922"/>
                  <a:pt x="106" y="5526"/>
                </a:cubicBezTo>
                <a:cubicBezTo>
                  <a:pt x="0" y="7972"/>
                  <a:pt x="1920" y="9997"/>
                  <a:pt x="4024" y="10970"/>
                </a:cubicBezTo>
                <a:cubicBezTo>
                  <a:pt x="5839" y="11838"/>
                  <a:pt x="7917" y="12048"/>
                  <a:pt x="9942" y="12180"/>
                </a:cubicBezTo>
                <a:cubicBezTo>
                  <a:pt x="11256" y="12255"/>
                  <a:pt x="12571" y="12290"/>
                  <a:pt x="13886" y="12290"/>
                </a:cubicBezTo>
                <a:cubicBezTo>
                  <a:pt x="20885" y="12290"/>
                  <a:pt x="27883" y="11287"/>
                  <a:pt x="34769" y="9892"/>
                </a:cubicBezTo>
                <a:cubicBezTo>
                  <a:pt x="35953" y="9655"/>
                  <a:pt x="37162" y="9392"/>
                  <a:pt x="38162" y="8708"/>
                </a:cubicBezTo>
                <a:cubicBezTo>
                  <a:pt x="39161" y="8024"/>
                  <a:pt x="39898" y="6815"/>
                  <a:pt x="39661" y="5631"/>
                </a:cubicBezTo>
                <a:cubicBezTo>
                  <a:pt x="39477" y="4763"/>
                  <a:pt x="38819" y="4053"/>
                  <a:pt x="38083" y="3527"/>
                </a:cubicBezTo>
                <a:cubicBezTo>
                  <a:pt x="35453" y="1607"/>
                  <a:pt x="32008" y="1449"/>
                  <a:pt x="28746" y="1239"/>
                </a:cubicBezTo>
                <a:lnTo>
                  <a:pt x="27642" y="1134"/>
                </a:lnTo>
                <a:cubicBezTo>
                  <a:pt x="24617" y="897"/>
                  <a:pt x="21645" y="555"/>
                  <a:pt x="18621" y="319"/>
                </a:cubicBezTo>
                <a:cubicBezTo>
                  <a:pt x="16363" y="99"/>
                  <a:pt x="14075" y="0"/>
                  <a:pt x="11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txBox="1">
            <a:spLocks noGrp="1"/>
          </p:cNvSpPr>
          <p:nvPr>
            <p:ph type="body" idx="1"/>
          </p:nvPr>
        </p:nvSpPr>
        <p:spPr>
          <a:xfrm>
            <a:off x="2594375" y="1513775"/>
            <a:ext cx="3955200" cy="24960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Anaheim"/>
              <a:buChar char="●"/>
              <a:defRPr sz="1400"/>
            </a:lvl1pPr>
            <a:lvl2pPr marL="914400" lvl="1" indent="-317500">
              <a:spcBef>
                <a:spcPts val="0"/>
              </a:spcBef>
              <a:spcAft>
                <a:spcPts val="0"/>
              </a:spcAft>
              <a:buSzPts val="1400"/>
              <a:buFont typeface="Anaheim"/>
              <a:buChar char="○"/>
              <a:defRPr sz="1200"/>
            </a:lvl2pPr>
            <a:lvl3pPr marL="1371600" lvl="2" indent="-317500">
              <a:spcBef>
                <a:spcPts val="0"/>
              </a:spcBef>
              <a:spcAft>
                <a:spcPts val="0"/>
              </a:spcAft>
              <a:buSzPts val="1400"/>
              <a:buFont typeface="Anaheim"/>
              <a:buChar char="■"/>
              <a:defRPr sz="1200"/>
            </a:lvl3pPr>
            <a:lvl4pPr marL="1828800" lvl="3" indent="-317500">
              <a:spcBef>
                <a:spcPts val="0"/>
              </a:spcBef>
              <a:spcAft>
                <a:spcPts val="0"/>
              </a:spcAft>
              <a:buSzPts val="1400"/>
              <a:buFont typeface="Anaheim"/>
              <a:buChar char="●"/>
              <a:defRPr sz="1200"/>
            </a:lvl4pPr>
            <a:lvl5pPr marL="2286000" lvl="4" indent="-317500">
              <a:spcBef>
                <a:spcPts val="0"/>
              </a:spcBef>
              <a:spcAft>
                <a:spcPts val="0"/>
              </a:spcAft>
              <a:buSzPts val="1400"/>
              <a:buFont typeface="Anaheim"/>
              <a:buChar char="○"/>
              <a:defRPr sz="1200"/>
            </a:lvl5pPr>
            <a:lvl6pPr marL="2743200" lvl="5" indent="-317500">
              <a:spcBef>
                <a:spcPts val="0"/>
              </a:spcBef>
              <a:spcAft>
                <a:spcPts val="0"/>
              </a:spcAft>
              <a:buSzPts val="1400"/>
              <a:buFont typeface="Anaheim"/>
              <a:buChar char="■"/>
              <a:defRPr sz="1200"/>
            </a:lvl6pPr>
            <a:lvl7pPr marL="3200400" lvl="6" indent="-317500">
              <a:spcBef>
                <a:spcPts val="0"/>
              </a:spcBef>
              <a:spcAft>
                <a:spcPts val="0"/>
              </a:spcAft>
              <a:buSzPts val="1400"/>
              <a:buFont typeface="Anaheim"/>
              <a:buChar char="●"/>
              <a:defRPr sz="1200"/>
            </a:lvl7pPr>
            <a:lvl8pPr marL="3657600" lvl="7" indent="-317500">
              <a:spcBef>
                <a:spcPts val="0"/>
              </a:spcBef>
              <a:spcAft>
                <a:spcPts val="0"/>
              </a:spcAft>
              <a:buSzPts val="1400"/>
              <a:buFont typeface="Anaheim"/>
              <a:buChar char="○"/>
              <a:defRPr sz="1200"/>
            </a:lvl8pPr>
            <a:lvl9pPr marL="4114800" lvl="8" indent="-317500">
              <a:spcBef>
                <a:spcPts val="0"/>
              </a:spcBef>
              <a:spcAft>
                <a:spcPts val="0"/>
              </a:spcAft>
              <a:buSzPts val="1400"/>
              <a:buFont typeface="Anaheim"/>
              <a:buChar char="■"/>
              <a:defRPr sz="1200"/>
            </a:lvl9pPr>
          </a:lstStyle>
          <a:p>
            <a:endParaRPr/>
          </a:p>
        </p:txBody>
      </p:sp>
      <p:sp>
        <p:nvSpPr>
          <p:cNvPr id="156" name="Google Shape;156;p7"/>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 name="Google Shape;157;p7"/>
          <p:cNvSpPr/>
          <p:nvPr/>
        </p:nvSpPr>
        <p:spPr>
          <a:xfrm>
            <a:off x="7278000" y="-457425"/>
            <a:ext cx="2148629" cy="2673787"/>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743650" y="3061825"/>
            <a:ext cx="2242267" cy="2368596"/>
          </a:xfrm>
          <a:custGeom>
            <a:avLst/>
            <a:gdLst/>
            <a:ahLst/>
            <a:cxnLst/>
            <a:rect l="l" t="t" r="r" b="b"/>
            <a:pathLst>
              <a:path w="47551" h="50230" extrusionOk="0">
                <a:moveTo>
                  <a:pt x="25925" y="1"/>
                </a:moveTo>
                <a:cubicBezTo>
                  <a:pt x="25127" y="1"/>
                  <a:pt x="24330" y="43"/>
                  <a:pt x="23539" y="126"/>
                </a:cubicBezTo>
                <a:cubicBezTo>
                  <a:pt x="18305" y="678"/>
                  <a:pt x="13334" y="2914"/>
                  <a:pt x="8916" y="5807"/>
                </a:cubicBezTo>
                <a:cubicBezTo>
                  <a:pt x="7916" y="6490"/>
                  <a:pt x="6943" y="7174"/>
                  <a:pt x="5996" y="7937"/>
                </a:cubicBezTo>
                <a:cubicBezTo>
                  <a:pt x="3314" y="10120"/>
                  <a:pt x="0" y="12986"/>
                  <a:pt x="473" y="16826"/>
                </a:cubicBezTo>
                <a:cubicBezTo>
                  <a:pt x="1683" y="26557"/>
                  <a:pt x="7154" y="35210"/>
                  <a:pt x="13334" y="42837"/>
                </a:cubicBezTo>
                <a:cubicBezTo>
                  <a:pt x="15228" y="45151"/>
                  <a:pt x="17279" y="47492"/>
                  <a:pt x="19935" y="48860"/>
                </a:cubicBezTo>
                <a:cubicBezTo>
                  <a:pt x="21775" y="49806"/>
                  <a:pt x="23800" y="50229"/>
                  <a:pt x="25853" y="50229"/>
                </a:cubicBezTo>
                <a:cubicBezTo>
                  <a:pt x="28819" y="50229"/>
                  <a:pt x="31842" y="49347"/>
                  <a:pt x="34453" y="47886"/>
                </a:cubicBezTo>
                <a:cubicBezTo>
                  <a:pt x="40002" y="44783"/>
                  <a:pt x="44053" y="39260"/>
                  <a:pt x="45788" y="33132"/>
                </a:cubicBezTo>
                <a:cubicBezTo>
                  <a:pt x="47551" y="27004"/>
                  <a:pt x="47077" y="20350"/>
                  <a:pt x="44973" y="14328"/>
                </a:cubicBezTo>
                <a:cubicBezTo>
                  <a:pt x="43606" y="10488"/>
                  <a:pt x="41554" y="6806"/>
                  <a:pt x="38424" y="4202"/>
                </a:cubicBezTo>
                <a:cubicBezTo>
                  <a:pt x="34961" y="1342"/>
                  <a:pt x="30434" y="1"/>
                  <a:pt x="25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535423" y="4335475"/>
            <a:ext cx="586830" cy="842520"/>
          </a:xfrm>
          <a:custGeom>
            <a:avLst/>
            <a:gdLst/>
            <a:ahLst/>
            <a:cxnLst/>
            <a:rect l="l" t="t" r="r" b="b"/>
            <a:pathLst>
              <a:path w="15019" h="21563" extrusionOk="0">
                <a:moveTo>
                  <a:pt x="2595" y="1"/>
                </a:moveTo>
                <a:cubicBezTo>
                  <a:pt x="1539" y="1"/>
                  <a:pt x="542" y="461"/>
                  <a:pt x="185" y="1443"/>
                </a:cubicBezTo>
                <a:cubicBezTo>
                  <a:pt x="53" y="1969"/>
                  <a:pt x="1" y="2522"/>
                  <a:pt x="80" y="3074"/>
                </a:cubicBezTo>
                <a:cubicBezTo>
                  <a:pt x="369" y="9228"/>
                  <a:pt x="658" y="15408"/>
                  <a:pt x="974" y="21563"/>
                </a:cubicBezTo>
                <a:lnTo>
                  <a:pt x="15018" y="21563"/>
                </a:lnTo>
                <a:lnTo>
                  <a:pt x="12862" y="17565"/>
                </a:lnTo>
                <a:cubicBezTo>
                  <a:pt x="10810" y="13699"/>
                  <a:pt x="8732" y="9807"/>
                  <a:pt x="7365" y="5651"/>
                </a:cubicBezTo>
                <a:cubicBezTo>
                  <a:pt x="6786" y="3889"/>
                  <a:pt x="6260" y="1996"/>
                  <a:pt x="4866" y="786"/>
                </a:cubicBezTo>
                <a:cubicBezTo>
                  <a:pt x="4250" y="272"/>
                  <a:pt x="3405"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006227" y="538025"/>
            <a:ext cx="529125" cy="593087"/>
          </a:xfrm>
          <a:custGeom>
            <a:avLst/>
            <a:gdLst/>
            <a:ahLst/>
            <a:cxnLst/>
            <a:rect l="l" t="t" r="r" b="b"/>
            <a:pathLst>
              <a:path w="6550" h="7342" extrusionOk="0">
                <a:moveTo>
                  <a:pt x="2037" y="1"/>
                </a:moveTo>
                <a:cubicBezTo>
                  <a:pt x="1814" y="1"/>
                  <a:pt x="1591" y="30"/>
                  <a:pt x="1368" y="101"/>
                </a:cubicBezTo>
                <a:cubicBezTo>
                  <a:pt x="553" y="364"/>
                  <a:pt x="53" y="1232"/>
                  <a:pt x="1" y="2074"/>
                </a:cubicBezTo>
                <a:cubicBezTo>
                  <a:pt x="1" y="2942"/>
                  <a:pt x="185" y="3783"/>
                  <a:pt x="579" y="4546"/>
                </a:cubicBezTo>
                <a:cubicBezTo>
                  <a:pt x="869" y="5335"/>
                  <a:pt x="1342" y="6045"/>
                  <a:pt x="1921" y="6623"/>
                </a:cubicBezTo>
                <a:cubicBezTo>
                  <a:pt x="2392" y="7094"/>
                  <a:pt x="3021" y="7342"/>
                  <a:pt x="3662" y="7342"/>
                </a:cubicBezTo>
                <a:cubicBezTo>
                  <a:pt x="3845" y="7342"/>
                  <a:pt x="4028" y="7322"/>
                  <a:pt x="4209" y="7281"/>
                </a:cubicBezTo>
                <a:cubicBezTo>
                  <a:pt x="4761" y="7097"/>
                  <a:pt x="5235" y="6755"/>
                  <a:pt x="5603" y="6308"/>
                </a:cubicBezTo>
                <a:cubicBezTo>
                  <a:pt x="5945" y="5913"/>
                  <a:pt x="6234" y="5466"/>
                  <a:pt x="6392" y="4967"/>
                </a:cubicBezTo>
                <a:cubicBezTo>
                  <a:pt x="6550" y="4204"/>
                  <a:pt x="6444" y="3389"/>
                  <a:pt x="6076" y="2705"/>
                </a:cubicBezTo>
                <a:cubicBezTo>
                  <a:pt x="5708" y="2100"/>
                  <a:pt x="5313" y="1521"/>
                  <a:pt x="4866" y="969"/>
                </a:cubicBezTo>
                <a:cubicBezTo>
                  <a:pt x="4498" y="469"/>
                  <a:pt x="3920" y="417"/>
                  <a:pt x="3341" y="233"/>
                </a:cubicBezTo>
                <a:cubicBezTo>
                  <a:pt x="2906" y="111"/>
                  <a:pt x="2472" y="1"/>
                  <a:pt x="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7584085" y="1073724"/>
            <a:ext cx="399469" cy="415452"/>
          </a:xfrm>
          <a:custGeom>
            <a:avLst/>
            <a:gdLst/>
            <a:ahLst/>
            <a:cxnLst/>
            <a:rect l="l" t="t" r="r" b="b"/>
            <a:pathLst>
              <a:path w="4945" h="5143" extrusionOk="0">
                <a:moveTo>
                  <a:pt x="2254" y="1"/>
                </a:moveTo>
                <a:cubicBezTo>
                  <a:pt x="1917" y="1"/>
                  <a:pt x="1572" y="122"/>
                  <a:pt x="1237" y="412"/>
                </a:cubicBezTo>
                <a:cubicBezTo>
                  <a:pt x="684" y="886"/>
                  <a:pt x="290" y="1517"/>
                  <a:pt x="106" y="2227"/>
                </a:cubicBezTo>
                <a:cubicBezTo>
                  <a:pt x="0" y="2884"/>
                  <a:pt x="211" y="3568"/>
                  <a:pt x="711" y="4042"/>
                </a:cubicBezTo>
                <a:cubicBezTo>
                  <a:pt x="1184" y="4515"/>
                  <a:pt x="1789" y="4857"/>
                  <a:pt x="2446" y="5015"/>
                </a:cubicBezTo>
                <a:cubicBezTo>
                  <a:pt x="2713" y="5089"/>
                  <a:pt x="3009" y="5142"/>
                  <a:pt x="3297" y="5142"/>
                </a:cubicBezTo>
                <a:cubicBezTo>
                  <a:pt x="3721" y="5142"/>
                  <a:pt x="4127" y="5028"/>
                  <a:pt x="4393" y="4699"/>
                </a:cubicBezTo>
                <a:cubicBezTo>
                  <a:pt x="4524" y="4541"/>
                  <a:pt x="4603" y="4331"/>
                  <a:pt x="4656" y="4121"/>
                </a:cubicBezTo>
                <a:cubicBezTo>
                  <a:pt x="4945" y="3042"/>
                  <a:pt x="4682" y="1859"/>
                  <a:pt x="3972" y="991"/>
                </a:cubicBezTo>
                <a:cubicBezTo>
                  <a:pt x="3506" y="439"/>
                  <a:pt x="289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7"/>
          <p:cNvGrpSpPr/>
          <p:nvPr/>
        </p:nvGrpSpPr>
        <p:grpSpPr>
          <a:xfrm rot="-2700000">
            <a:off x="6210004" y="3569144"/>
            <a:ext cx="2342164" cy="1439206"/>
            <a:chOff x="3520886" y="1085667"/>
            <a:chExt cx="1473976" cy="905725"/>
          </a:xfrm>
        </p:grpSpPr>
        <p:sp>
          <p:nvSpPr>
            <p:cNvPr id="163" name="Google Shape;163;p7"/>
            <p:cNvSpPr/>
            <p:nvPr/>
          </p:nvSpPr>
          <p:spPr>
            <a:xfrm>
              <a:off x="3625685" y="1162695"/>
              <a:ext cx="55798" cy="40977"/>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3520886" y="1090586"/>
              <a:ext cx="63956" cy="50879"/>
            </a:xfrm>
            <a:custGeom>
              <a:avLst/>
              <a:gdLst/>
              <a:ahLst/>
              <a:cxnLst/>
              <a:rect l="l" t="t" r="r" b="b"/>
              <a:pathLst>
                <a:path w="1027" h="817" extrusionOk="0">
                  <a:moveTo>
                    <a:pt x="527" y="1"/>
                  </a:moveTo>
                  <a:cubicBezTo>
                    <a:pt x="1" y="27"/>
                    <a:pt x="1" y="764"/>
                    <a:pt x="527" y="816"/>
                  </a:cubicBezTo>
                  <a:cubicBezTo>
                    <a:pt x="1026" y="764"/>
                    <a:pt x="1026" y="27"/>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4696774" y="1524609"/>
              <a:ext cx="78653" cy="63956"/>
            </a:xfrm>
            <a:custGeom>
              <a:avLst/>
              <a:gdLst/>
              <a:ahLst/>
              <a:cxnLst/>
              <a:rect l="l" t="t" r="r" b="b"/>
              <a:pathLst>
                <a:path w="1263" h="1027" extrusionOk="0">
                  <a:moveTo>
                    <a:pt x="631" y="0"/>
                  </a:moveTo>
                  <a:cubicBezTo>
                    <a:pt x="0" y="53"/>
                    <a:pt x="0" y="973"/>
                    <a:pt x="631" y="1026"/>
                  </a:cubicBezTo>
                  <a:cubicBezTo>
                    <a:pt x="1263" y="973"/>
                    <a:pt x="1263" y="53"/>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4608289" y="1649088"/>
              <a:ext cx="55798" cy="40977"/>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4501872" y="1511470"/>
              <a:ext cx="40977" cy="39420"/>
            </a:xfrm>
            <a:custGeom>
              <a:avLst/>
              <a:gdLst/>
              <a:ahLst/>
              <a:cxnLst/>
              <a:rect l="l" t="t" r="r" b="b"/>
              <a:pathLst>
                <a:path w="658" h="633" extrusionOk="0">
                  <a:moveTo>
                    <a:pt x="316" y="1"/>
                  </a:moveTo>
                  <a:cubicBezTo>
                    <a:pt x="0" y="80"/>
                    <a:pt x="0" y="553"/>
                    <a:pt x="316" y="632"/>
                  </a:cubicBezTo>
                  <a:cubicBezTo>
                    <a:pt x="658" y="553"/>
                    <a:pt x="658" y="80"/>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4456042" y="1709677"/>
              <a:ext cx="57355" cy="45897"/>
            </a:xfrm>
            <a:custGeom>
              <a:avLst/>
              <a:gdLst/>
              <a:ahLst/>
              <a:cxnLst/>
              <a:rect l="l" t="t" r="r" b="b"/>
              <a:pathLst>
                <a:path w="921" h="737" extrusionOk="0">
                  <a:moveTo>
                    <a:pt x="447" y="0"/>
                  </a:moveTo>
                  <a:cubicBezTo>
                    <a:pt x="0" y="27"/>
                    <a:pt x="0" y="710"/>
                    <a:pt x="447" y="737"/>
                  </a:cubicBezTo>
                  <a:cubicBezTo>
                    <a:pt x="921" y="710"/>
                    <a:pt x="921" y="27"/>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4734446" y="1762046"/>
              <a:ext cx="52436" cy="42658"/>
            </a:xfrm>
            <a:custGeom>
              <a:avLst/>
              <a:gdLst/>
              <a:ahLst/>
              <a:cxnLst/>
              <a:rect l="l" t="t" r="r" b="b"/>
              <a:pathLst>
                <a:path w="842" h="685" extrusionOk="0">
                  <a:moveTo>
                    <a:pt x="421" y="1"/>
                  </a:moveTo>
                  <a:cubicBezTo>
                    <a:pt x="0" y="27"/>
                    <a:pt x="0" y="632"/>
                    <a:pt x="421" y="685"/>
                  </a:cubicBezTo>
                  <a:cubicBezTo>
                    <a:pt x="842" y="632"/>
                    <a:pt x="842" y="27"/>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4588675" y="1419809"/>
              <a:ext cx="85192" cy="63894"/>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4482195" y="1364077"/>
              <a:ext cx="72177" cy="57418"/>
            </a:xfrm>
            <a:custGeom>
              <a:avLst/>
              <a:gdLst/>
              <a:ahLst/>
              <a:cxnLst/>
              <a:rect l="l" t="t" r="r" b="b"/>
              <a:pathLst>
                <a:path w="1159" h="922" extrusionOk="0">
                  <a:moveTo>
                    <a:pt x="579" y="1"/>
                  </a:moveTo>
                  <a:cubicBezTo>
                    <a:pt x="1" y="27"/>
                    <a:pt x="1" y="895"/>
                    <a:pt x="579" y="921"/>
                  </a:cubicBezTo>
                  <a:cubicBezTo>
                    <a:pt x="1158" y="895"/>
                    <a:pt x="1158" y="27"/>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4379015" y="1595037"/>
              <a:ext cx="67257" cy="55736"/>
            </a:xfrm>
            <a:custGeom>
              <a:avLst/>
              <a:gdLst/>
              <a:ahLst/>
              <a:cxnLst/>
              <a:rect l="l" t="t" r="r" b="b"/>
              <a:pathLst>
                <a:path w="1080" h="895" extrusionOk="0">
                  <a:moveTo>
                    <a:pt x="553" y="0"/>
                  </a:moveTo>
                  <a:cubicBezTo>
                    <a:pt x="1" y="53"/>
                    <a:pt x="1" y="868"/>
                    <a:pt x="553" y="894"/>
                  </a:cubicBezTo>
                  <a:cubicBezTo>
                    <a:pt x="1079" y="868"/>
                    <a:pt x="1079"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4369239" y="1457482"/>
              <a:ext cx="54117" cy="45897"/>
            </a:xfrm>
            <a:custGeom>
              <a:avLst/>
              <a:gdLst/>
              <a:ahLst/>
              <a:cxnLst/>
              <a:rect l="l" t="t" r="r" b="b"/>
              <a:pathLst>
                <a:path w="869" h="737" extrusionOk="0">
                  <a:moveTo>
                    <a:pt x="447" y="0"/>
                  </a:moveTo>
                  <a:cubicBezTo>
                    <a:pt x="0" y="53"/>
                    <a:pt x="0" y="710"/>
                    <a:pt x="447" y="736"/>
                  </a:cubicBezTo>
                  <a:cubicBezTo>
                    <a:pt x="868" y="710"/>
                    <a:pt x="868" y="53"/>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4256220" y="1525294"/>
              <a:ext cx="81954" cy="69810"/>
            </a:xfrm>
            <a:custGeom>
              <a:avLst/>
              <a:gdLst/>
              <a:ahLst/>
              <a:cxnLst/>
              <a:rect l="l" t="t" r="r" b="b"/>
              <a:pathLst>
                <a:path w="1316" h="1121" extrusionOk="0">
                  <a:moveTo>
                    <a:pt x="569" y="1"/>
                  </a:moveTo>
                  <a:cubicBezTo>
                    <a:pt x="276" y="1"/>
                    <a:pt x="0" y="230"/>
                    <a:pt x="0" y="568"/>
                  </a:cubicBezTo>
                  <a:cubicBezTo>
                    <a:pt x="0" y="884"/>
                    <a:pt x="263" y="1120"/>
                    <a:pt x="579" y="1120"/>
                  </a:cubicBezTo>
                  <a:cubicBezTo>
                    <a:pt x="1079" y="1120"/>
                    <a:pt x="1315" y="515"/>
                    <a:pt x="974" y="173"/>
                  </a:cubicBezTo>
                  <a:cubicBezTo>
                    <a:pt x="854" y="54"/>
                    <a:pt x="7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4295512" y="1293711"/>
              <a:ext cx="75415" cy="55736"/>
            </a:xfrm>
            <a:custGeom>
              <a:avLst/>
              <a:gdLst/>
              <a:ahLst/>
              <a:cxnLst/>
              <a:rect l="l" t="t" r="r" b="b"/>
              <a:pathLst>
                <a:path w="1211" h="895" extrusionOk="0">
                  <a:moveTo>
                    <a:pt x="606" y="0"/>
                  </a:moveTo>
                  <a:cubicBezTo>
                    <a:pt x="1" y="0"/>
                    <a:pt x="1" y="894"/>
                    <a:pt x="606" y="894"/>
                  </a:cubicBezTo>
                  <a:cubicBezTo>
                    <a:pt x="1210" y="894"/>
                    <a:pt x="1210"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4126825" y="1372296"/>
              <a:ext cx="68876" cy="57355"/>
            </a:xfrm>
            <a:custGeom>
              <a:avLst/>
              <a:gdLst/>
              <a:ahLst/>
              <a:cxnLst/>
              <a:rect l="l" t="t" r="r" b="b"/>
              <a:pathLst>
                <a:path w="1106" h="921" extrusionOk="0">
                  <a:moveTo>
                    <a:pt x="553" y="0"/>
                  </a:moveTo>
                  <a:cubicBezTo>
                    <a:pt x="1" y="53"/>
                    <a:pt x="1" y="868"/>
                    <a:pt x="553" y="921"/>
                  </a:cubicBezTo>
                  <a:cubicBezTo>
                    <a:pt x="1105" y="868"/>
                    <a:pt x="1105"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4130126" y="1237980"/>
              <a:ext cx="54117" cy="41039"/>
            </a:xfrm>
            <a:custGeom>
              <a:avLst/>
              <a:gdLst/>
              <a:ahLst/>
              <a:cxnLst/>
              <a:rect l="l" t="t" r="r" b="b"/>
              <a:pathLst>
                <a:path w="869" h="659" extrusionOk="0">
                  <a:moveTo>
                    <a:pt x="447" y="1"/>
                  </a:moveTo>
                  <a:cubicBezTo>
                    <a:pt x="0" y="1"/>
                    <a:pt x="0" y="658"/>
                    <a:pt x="447" y="658"/>
                  </a:cubicBezTo>
                  <a:cubicBezTo>
                    <a:pt x="868" y="658"/>
                    <a:pt x="868"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3981116" y="1449262"/>
              <a:ext cx="58974" cy="47578"/>
            </a:xfrm>
            <a:custGeom>
              <a:avLst/>
              <a:gdLst/>
              <a:ahLst/>
              <a:cxnLst/>
              <a:rect l="l" t="t" r="r" b="b"/>
              <a:pathLst>
                <a:path w="947" h="764" extrusionOk="0">
                  <a:moveTo>
                    <a:pt x="473" y="1"/>
                  </a:moveTo>
                  <a:cubicBezTo>
                    <a:pt x="0" y="27"/>
                    <a:pt x="0" y="711"/>
                    <a:pt x="473" y="763"/>
                  </a:cubicBezTo>
                  <a:cubicBezTo>
                    <a:pt x="947" y="711"/>
                    <a:pt x="947" y="27"/>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3900851" y="1293711"/>
              <a:ext cx="85192" cy="63894"/>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3877936" y="1180691"/>
              <a:ext cx="63894" cy="54117"/>
            </a:xfrm>
            <a:custGeom>
              <a:avLst/>
              <a:gdLst/>
              <a:ahLst/>
              <a:cxnLst/>
              <a:rect l="l" t="t" r="r" b="b"/>
              <a:pathLst>
                <a:path w="1026" h="869" extrusionOk="0">
                  <a:moveTo>
                    <a:pt x="500" y="0"/>
                  </a:moveTo>
                  <a:cubicBezTo>
                    <a:pt x="0" y="53"/>
                    <a:pt x="0" y="816"/>
                    <a:pt x="500" y="868"/>
                  </a:cubicBezTo>
                  <a:cubicBezTo>
                    <a:pt x="1026" y="816"/>
                    <a:pt x="1026" y="53"/>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3789452" y="1211826"/>
              <a:ext cx="72177" cy="60656"/>
            </a:xfrm>
            <a:custGeom>
              <a:avLst/>
              <a:gdLst/>
              <a:ahLst/>
              <a:cxnLst/>
              <a:rect l="l" t="t" r="r" b="b"/>
              <a:pathLst>
                <a:path w="1159" h="974" extrusionOk="0">
                  <a:moveTo>
                    <a:pt x="579" y="0"/>
                  </a:moveTo>
                  <a:cubicBezTo>
                    <a:pt x="1" y="53"/>
                    <a:pt x="1" y="921"/>
                    <a:pt x="579" y="973"/>
                  </a:cubicBezTo>
                  <a:cubicBezTo>
                    <a:pt x="1158" y="921"/>
                    <a:pt x="1158" y="53"/>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3707568" y="1287111"/>
              <a:ext cx="47578" cy="43904"/>
            </a:xfrm>
            <a:custGeom>
              <a:avLst/>
              <a:gdLst/>
              <a:ahLst/>
              <a:cxnLst/>
              <a:rect l="l" t="t" r="r" b="b"/>
              <a:pathLst>
                <a:path w="764" h="705" extrusionOk="0">
                  <a:moveTo>
                    <a:pt x="316" y="1"/>
                  </a:moveTo>
                  <a:lnTo>
                    <a:pt x="264" y="27"/>
                  </a:lnTo>
                  <a:lnTo>
                    <a:pt x="185" y="53"/>
                  </a:lnTo>
                  <a:cubicBezTo>
                    <a:pt x="132" y="80"/>
                    <a:pt x="106" y="106"/>
                    <a:pt x="80" y="159"/>
                  </a:cubicBezTo>
                  <a:cubicBezTo>
                    <a:pt x="53" y="159"/>
                    <a:pt x="53" y="185"/>
                    <a:pt x="53" y="211"/>
                  </a:cubicBezTo>
                  <a:cubicBezTo>
                    <a:pt x="27" y="264"/>
                    <a:pt x="1" y="316"/>
                    <a:pt x="1" y="343"/>
                  </a:cubicBezTo>
                  <a:lnTo>
                    <a:pt x="1" y="448"/>
                  </a:lnTo>
                  <a:lnTo>
                    <a:pt x="53" y="527"/>
                  </a:lnTo>
                  <a:cubicBezTo>
                    <a:pt x="53" y="553"/>
                    <a:pt x="80" y="579"/>
                    <a:pt x="132" y="606"/>
                  </a:cubicBezTo>
                  <a:cubicBezTo>
                    <a:pt x="159" y="632"/>
                    <a:pt x="211" y="658"/>
                    <a:pt x="238" y="685"/>
                  </a:cubicBezTo>
                  <a:lnTo>
                    <a:pt x="316" y="685"/>
                  </a:lnTo>
                  <a:cubicBezTo>
                    <a:pt x="356" y="698"/>
                    <a:pt x="389" y="704"/>
                    <a:pt x="418" y="704"/>
                  </a:cubicBezTo>
                  <a:cubicBezTo>
                    <a:pt x="448" y="704"/>
                    <a:pt x="474" y="698"/>
                    <a:pt x="501" y="685"/>
                  </a:cubicBezTo>
                  <a:cubicBezTo>
                    <a:pt x="579" y="685"/>
                    <a:pt x="632" y="658"/>
                    <a:pt x="658" y="606"/>
                  </a:cubicBezTo>
                  <a:lnTo>
                    <a:pt x="737" y="527"/>
                  </a:lnTo>
                  <a:cubicBezTo>
                    <a:pt x="764" y="474"/>
                    <a:pt x="764" y="422"/>
                    <a:pt x="764" y="343"/>
                  </a:cubicBezTo>
                  <a:cubicBezTo>
                    <a:pt x="764" y="290"/>
                    <a:pt x="764" y="264"/>
                    <a:pt x="737" y="211"/>
                  </a:cubicBezTo>
                  <a:cubicBezTo>
                    <a:pt x="737" y="159"/>
                    <a:pt x="711" y="132"/>
                    <a:pt x="658" y="106"/>
                  </a:cubicBezTo>
                  <a:cubicBezTo>
                    <a:pt x="632" y="53"/>
                    <a:pt x="579" y="27"/>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3740322" y="1085667"/>
              <a:ext cx="52498" cy="55798"/>
            </a:xfrm>
            <a:custGeom>
              <a:avLst/>
              <a:gdLst/>
              <a:ahLst/>
              <a:cxnLst/>
              <a:rect l="l" t="t" r="r" b="b"/>
              <a:pathLst>
                <a:path w="843" h="896" extrusionOk="0">
                  <a:moveTo>
                    <a:pt x="316" y="1"/>
                  </a:moveTo>
                  <a:cubicBezTo>
                    <a:pt x="238" y="27"/>
                    <a:pt x="159" y="54"/>
                    <a:pt x="132" y="106"/>
                  </a:cubicBezTo>
                  <a:lnTo>
                    <a:pt x="53" y="185"/>
                  </a:lnTo>
                  <a:cubicBezTo>
                    <a:pt x="27" y="264"/>
                    <a:pt x="1" y="317"/>
                    <a:pt x="1" y="395"/>
                  </a:cubicBezTo>
                  <a:lnTo>
                    <a:pt x="1" y="474"/>
                  </a:lnTo>
                  <a:cubicBezTo>
                    <a:pt x="1" y="527"/>
                    <a:pt x="1" y="580"/>
                    <a:pt x="27" y="632"/>
                  </a:cubicBezTo>
                  <a:cubicBezTo>
                    <a:pt x="53" y="685"/>
                    <a:pt x="80" y="711"/>
                    <a:pt x="132" y="764"/>
                  </a:cubicBezTo>
                  <a:cubicBezTo>
                    <a:pt x="159" y="790"/>
                    <a:pt x="211" y="843"/>
                    <a:pt x="264" y="843"/>
                  </a:cubicBezTo>
                  <a:cubicBezTo>
                    <a:pt x="290" y="869"/>
                    <a:pt x="343" y="895"/>
                    <a:pt x="422" y="895"/>
                  </a:cubicBezTo>
                  <a:lnTo>
                    <a:pt x="527" y="895"/>
                  </a:lnTo>
                  <a:cubicBezTo>
                    <a:pt x="579" y="869"/>
                    <a:pt x="658" y="816"/>
                    <a:pt x="711" y="764"/>
                  </a:cubicBezTo>
                  <a:lnTo>
                    <a:pt x="764" y="685"/>
                  </a:lnTo>
                  <a:cubicBezTo>
                    <a:pt x="816" y="632"/>
                    <a:pt x="816" y="553"/>
                    <a:pt x="816" y="474"/>
                  </a:cubicBezTo>
                  <a:lnTo>
                    <a:pt x="842" y="501"/>
                  </a:lnTo>
                  <a:lnTo>
                    <a:pt x="842" y="422"/>
                  </a:lnTo>
                  <a:cubicBezTo>
                    <a:pt x="842" y="369"/>
                    <a:pt x="816" y="317"/>
                    <a:pt x="816" y="264"/>
                  </a:cubicBezTo>
                  <a:cubicBezTo>
                    <a:pt x="790" y="211"/>
                    <a:pt x="764" y="159"/>
                    <a:pt x="711" y="132"/>
                  </a:cubicBezTo>
                  <a:cubicBezTo>
                    <a:pt x="685" y="80"/>
                    <a:pt x="632" y="54"/>
                    <a:pt x="579" y="27"/>
                  </a:cubicBezTo>
                  <a:cubicBezTo>
                    <a:pt x="527" y="1"/>
                    <a:pt x="474"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4028565" y="1203606"/>
              <a:ext cx="55736" cy="42658"/>
            </a:xfrm>
            <a:custGeom>
              <a:avLst/>
              <a:gdLst/>
              <a:ahLst/>
              <a:cxnLst/>
              <a:rect l="l" t="t" r="r" b="b"/>
              <a:pathLst>
                <a:path w="895" h="685" extrusionOk="0">
                  <a:moveTo>
                    <a:pt x="448" y="1"/>
                  </a:moveTo>
                  <a:cubicBezTo>
                    <a:pt x="1" y="1"/>
                    <a:pt x="1" y="684"/>
                    <a:pt x="448" y="684"/>
                  </a:cubicBezTo>
                  <a:cubicBezTo>
                    <a:pt x="895" y="684"/>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3789452" y="1418127"/>
              <a:ext cx="55798" cy="41039"/>
            </a:xfrm>
            <a:custGeom>
              <a:avLst/>
              <a:gdLst/>
              <a:ahLst/>
              <a:cxnLst/>
              <a:rect l="l" t="t" r="r" b="b"/>
              <a:pathLst>
                <a:path w="896" h="659" extrusionOk="0">
                  <a:moveTo>
                    <a:pt x="448" y="1"/>
                  </a:moveTo>
                  <a:cubicBezTo>
                    <a:pt x="1" y="1"/>
                    <a:pt x="1" y="658"/>
                    <a:pt x="448" y="658"/>
                  </a:cubicBezTo>
                  <a:cubicBezTo>
                    <a:pt x="895" y="658"/>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4056399" y="1572122"/>
              <a:ext cx="59037" cy="44278"/>
            </a:xfrm>
            <a:custGeom>
              <a:avLst/>
              <a:gdLst/>
              <a:ahLst/>
              <a:cxnLst/>
              <a:rect l="l" t="t" r="r" b="b"/>
              <a:pathLst>
                <a:path w="948" h="711" extrusionOk="0">
                  <a:moveTo>
                    <a:pt x="474" y="0"/>
                  </a:moveTo>
                  <a:cubicBezTo>
                    <a:pt x="1" y="0"/>
                    <a:pt x="1" y="710"/>
                    <a:pt x="474" y="710"/>
                  </a:cubicBezTo>
                  <a:cubicBezTo>
                    <a:pt x="948" y="710"/>
                    <a:pt x="948"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4187413" y="1667084"/>
              <a:ext cx="81954" cy="65576"/>
            </a:xfrm>
            <a:custGeom>
              <a:avLst/>
              <a:gdLst/>
              <a:ahLst/>
              <a:cxnLst/>
              <a:rect l="l" t="t" r="r" b="b"/>
              <a:pathLst>
                <a:path w="1316" h="1053" extrusionOk="0">
                  <a:moveTo>
                    <a:pt x="658" y="0"/>
                  </a:moveTo>
                  <a:cubicBezTo>
                    <a:pt x="1" y="27"/>
                    <a:pt x="1" y="1000"/>
                    <a:pt x="658" y="1052"/>
                  </a:cubicBezTo>
                  <a:cubicBezTo>
                    <a:pt x="1316" y="1000"/>
                    <a:pt x="1316" y="27"/>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4338104" y="1739504"/>
              <a:ext cx="77034" cy="72799"/>
            </a:xfrm>
            <a:custGeom>
              <a:avLst/>
              <a:gdLst/>
              <a:ahLst/>
              <a:cxnLst/>
              <a:rect l="l" t="t" r="r" b="b"/>
              <a:pathLst>
                <a:path w="1237" h="1169" extrusionOk="0">
                  <a:moveTo>
                    <a:pt x="601" y="1"/>
                  </a:moveTo>
                  <a:cubicBezTo>
                    <a:pt x="448" y="1"/>
                    <a:pt x="302" y="55"/>
                    <a:pt x="185" y="152"/>
                  </a:cubicBezTo>
                  <a:lnTo>
                    <a:pt x="106" y="284"/>
                  </a:lnTo>
                  <a:cubicBezTo>
                    <a:pt x="53" y="363"/>
                    <a:pt x="0" y="468"/>
                    <a:pt x="0" y="573"/>
                  </a:cubicBezTo>
                  <a:cubicBezTo>
                    <a:pt x="0" y="652"/>
                    <a:pt x="27" y="731"/>
                    <a:pt x="53" y="810"/>
                  </a:cubicBezTo>
                  <a:cubicBezTo>
                    <a:pt x="79" y="863"/>
                    <a:pt x="132" y="941"/>
                    <a:pt x="185" y="994"/>
                  </a:cubicBezTo>
                  <a:cubicBezTo>
                    <a:pt x="309" y="1097"/>
                    <a:pt x="465" y="1168"/>
                    <a:pt x="629" y="1168"/>
                  </a:cubicBezTo>
                  <a:cubicBezTo>
                    <a:pt x="673" y="1168"/>
                    <a:pt x="718" y="1163"/>
                    <a:pt x="763" y="1152"/>
                  </a:cubicBezTo>
                  <a:lnTo>
                    <a:pt x="816" y="1152"/>
                  </a:lnTo>
                  <a:lnTo>
                    <a:pt x="947" y="1073"/>
                  </a:lnTo>
                  <a:cubicBezTo>
                    <a:pt x="1026" y="1047"/>
                    <a:pt x="1079" y="994"/>
                    <a:pt x="1131" y="941"/>
                  </a:cubicBezTo>
                  <a:cubicBezTo>
                    <a:pt x="1158" y="889"/>
                    <a:pt x="1184" y="863"/>
                    <a:pt x="1184" y="810"/>
                  </a:cubicBezTo>
                  <a:cubicBezTo>
                    <a:pt x="1237" y="731"/>
                    <a:pt x="1237" y="652"/>
                    <a:pt x="1237" y="573"/>
                  </a:cubicBezTo>
                  <a:lnTo>
                    <a:pt x="1210" y="442"/>
                  </a:lnTo>
                  <a:lnTo>
                    <a:pt x="1158" y="284"/>
                  </a:lnTo>
                  <a:cubicBezTo>
                    <a:pt x="1131" y="231"/>
                    <a:pt x="1079" y="179"/>
                    <a:pt x="1026" y="126"/>
                  </a:cubicBezTo>
                  <a:cubicBezTo>
                    <a:pt x="947" y="74"/>
                    <a:pt x="895" y="47"/>
                    <a:pt x="816" y="21"/>
                  </a:cubicBezTo>
                  <a:lnTo>
                    <a:pt x="763" y="21"/>
                  </a:lnTo>
                  <a:cubicBezTo>
                    <a:pt x="709" y="7"/>
                    <a:pt x="654"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4544464" y="1825935"/>
              <a:ext cx="80272" cy="65576"/>
            </a:xfrm>
            <a:custGeom>
              <a:avLst/>
              <a:gdLst/>
              <a:ahLst/>
              <a:cxnLst/>
              <a:rect l="l" t="t" r="r" b="b"/>
              <a:pathLst>
                <a:path w="1289" h="1053" extrusionOk="0">
                  <a:moveTo>
                    <a:pt x="658" y="1"/>
                  </a:moveTo>
                  <a:cubicBezTo>
                    <a:pt x="0" y="53"/>
                    <a:pt x="0" y="1000"/>
                    <a:pt x="658" y="1053"/>
                  </a:cubicBezTo>
                  <a:cubicBezTo>
                    <a:pt x="1289" y="1000"/>
                    <a:pt x="1289" y="53"/>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4758980" y="1627791"/>
              <a:ext cx="88493" cy="67195"/>
            </a:xfrm>
            <a:custGeom>
              <a:avLst/>
              <a:gdLst/>
              <a:ahLst/>
              <a:cxnLst/>
              <a:rect l="l" t="t" r="r" b="b"/>
              <a:pathLst>
                <a:path w="1421" h="1079" extrusionOk="0">
                  <a:moveTo>
                    <a:pt x="711" y="0"/>
                  </a:moveTo>
                  <a:cubicBezTo>
                    <a:pt x="1" y="0"/>
                    <a:pt x="1" y="1079"/>
                    <a:pt x="711" y="1079"/>
                  </a:cubicBezTo>
                  <a:cubicBezTo>
                    <a:pt x="1421" y="1079"/>
                    <a:pt x="1421"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4716388" y="1914359"/>
              <a:ext cx="65576" cy="49197"/>
            </a:xfrm>
            <a:custGeom>
              <a:avLst/>
              <a:gdLst/>
              <a:ahLst/>
              <a:cxnLst/>
              <a:rect l="l" t="t" r="r" b="b"/>
              <a:pathLst>
                <a:path w="1053" h="790" extrusionOk="0">
                  <a:moveTo>
                    <a:pt x="527" y="1"/>
                  </a:moveTo>
                  <a:cubicBezTo>
                    <a:pt x="1" y="1"/>
                    <a:pt x="1" y="790"/>
                    <a:pt x="527" y="790"/>
                  </a:cubicBezTo>
                  <a:cubicBezTo>
                    <a:pt x="1053" y="790"/>
                    <a:pt x="1053"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4868698" y="1785024"/>
              <a:ext cx="62337" cy="45897"/>
            </a:xfrm>
            <a:custGeom>
              <a:avLst/>
              <a:gdLst/>
              <a:ahLst/>
              <a:cxnLst/>
              <a:rect l="l" t="t" r="r" b="b"/>
              <a:pathLst>
                <a:path w="1001" h="737" extrusionOk="0">
                  <a:moveTo>
                    <a:pt x="500" y="0"/>
                  </a:moveTo>
                  <a:cubicBezTo>
                    <a:pt x="1" y="0"/>
                    <a:pt x="1" y="736"/>
                    <a:pt x="500" y="736"/>
                  </a:cubicBezTo>
                  <a:cubicBezTo>
                    <a:pt x="1000" y="736"/>
                    <a:pt x="1000"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4921129" y="1627791"/>
              <a:ext cx="73734" cy="59037"/>
            </a:xfrm>
            <a:custGeom>
              <a:avLst/>
              <a:gdLst/>
              <a:ahLst/>
              <a:cxnLst/>
              <a:rect l="l" t="t" r="r" b="b"/>
              <a:pathLst>
                <a:path w="1184" h="948" extrusionOk="0">
                  <a:moveTo>
                    <a:pt x="605" y="0"/>
                  </a:moveTo>
                  <a:cubicBezTo>
                    <a:pt x="0" y="27"/>
                    <a:pt x="0" y="894"/>
                    <a:pt x="605" y="947"/>
                  </a:cubicBezTo>
                  <a:cubicBezTo>
                    <a:pt x="1184" y="894"/>
                    <a:pt x="1184" y="27"/>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4837564" y="1545906"/>
              <a:ext cx="65576" cy="54117"/>
            </a:xfrm>
            <a:custGeom>
              <a:avLst/>
              <a:gdLst/>
              <a:ahLst/>
              <a:cxnLst/>
              <a:rect l="l" t="t" r="r" b="b"/>
              <a:pathLst>
                <a:path w="1053" h="869" extrusionOk="0">
                  <a:moveTo>
                    <a:pt x="527" y="0"/>
                  </a:moveTo>
                  <a:cubicBezTo>
                    <a:pt x="1" y="53"/>
                    <a:pt x="1" y="842"/>
                    <a:pt x="527" y="868"/>
                  </a:cubicBezTo>
                  <a:cubicBezTo>
                    <a:pt x="1053" y="842"/>
                    <a:pt x="1053"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4816330" y="1937274"/>
              <a:ext cx="73734" cy="54117"/>
            </a:xfrm>
            <a:custGeom>
              <a:avLst/>
              <a:gdLst/>
              <a:ahLst/>
              <a:cxnLst/>
              <a:rect l="l" t="t" r="r" b="b"/>
              <a:pathLst>
                <a:path w="1184" h="869" extrusionOk="0">
                  <a:moveTo>
                    <a:pt x="605" y="1"/>
                  </a:moveTo>
                  <a:cubicBezTo>
                    <a:pt x="0" y="1"/>
                    <a:pt x="0" y="869"/>
                    <a:pt x="605" y="869"/>
                  </a:cubicBezTo>
                  <a:cubicBezTo>
                    <a:pt x="1184" y="869"/>
                    <a:pt x="1184"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7"/>
          <p:cNvSpPr/>
          <p:nvPr/>
        </p:nvSpPr>
        <p:spPr>
          <a:xfrm rot="7529882">
            <a:off x="-995029" y="1846123"/>
            <a:ext cx="2551705" cy="1734533"/>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rgbClr val="2825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7"/>
        <p:cNvGrpSpPr/>
        <p:nvPr/>
      </p:nvGrpSpPr>
      <p:grpSpPr>
        <a:xfrm>
          <a:off x="0" y="0"/>
          <a:ext cx="0" cy="0"/>
          <a:chOff x="0" y="0"/>
          <a:chExt cx="0" cy="0"/>
        </a:xfrm>
      </p:grpSpPr>
      <p:sp>
        <p:nvSpPr>
          <p:cNvPr id="198" name="Google Shape;198;p8"/>
          <p:cNvSpPr/>
          <p:nvPr/>
        </p:nvSpPr>
        <p:spPr>
          <a:xfrm rot="-2700000" flipH="1">
            <a:off x="7995010" y="-125869"/>
            <a:ext cx="2148665" cy="267383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txBox="1">
            <a:spLocks noGrp="1"/>
          </p:cNvSpPr>
          <p:nvPr>
            <p:ph type="title"/>
          </p:nvPr>
        </p:nvSpPr>
        <p:spPr>
          <a:xfrm>
            <a:off x="1468350" y="1655850"/>
            <a:ext cx="6207300" cy="183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00" name="Google Shape;200;p8"/>
          <p:cNvGrpSpPr/>
          <p:nvPr/>
        </p:nvGrpSpPr>
        <p:grpSpPr>
          <a:xfrm>
            <a:off x="-141534" y="3719281"/>
            <a:ext cx="2171635" cy="1029931"/>
            <a:chOff x="-141534" y="3719281"/>
            <a:chExt cx="2171635" cy="1029931"/>
          </a:xfrm>
        </p:grpSpPr>
        <p:sp>
          <p:nvSpPr>
            <p:cNvPr id="201" name="Google Shape;201;p8"/>
            <p:cNvSpPr/>
            <p:nvPr/>
          </p:nvSpPr>
          <p:spPr>
            <a:xfrm>
              <a:off x="-139653"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141534"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12572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8"/>
          <p:cNvSpPr/>
          <p:nvPr/>
        </p:nvSpPr>
        <p:spPr>
          <a:xfrm>
            <a:off x="264025" y="-473099"/>
            <a:ext cx="1336149" cy="2217339"/>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rot="-1266426">
            <a:off x="308481" y="708971"/>
            <a:ext cx="2426963" cy="1649674"/>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rot="4721171">
            <a:off x="7009202" y="3068448"/>
            <a:ext cx="2287052" cy="257909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7986032" y="72367"/>
            <a:ext cx="1336173" cy="990769"/>
          </a:xfrm>
          <a:custGeom>
            <a:avLst/>
            <a:gdLst/>
            <a:ahLst/>
            <a:cxnLst/>
            <a:rect l="l" t="t" r="r" b="b"/>
            <a:pathLst>
              <a:path w="21199" h="15719" extrusionOk="0">
                <a:moveTo>
                  <a:pt x="3676" y="0"/>
                </a:moveTo>
                <a:cubicBezTo>
                  <a:pt x="3354" y="0"/>
                  <a:pt x="3032" y="5"/>
                  <a:pt x="2709" y="18"/>
                </a:cubicBezTo>
                <a:cubicBezTo>
                  <a:pt x="1657" y="44"/>
                  <a:pt x="447" y="307"/>
                  <a:pt x="27" y="1412"/>
                </a:cubicBezTo>
                <a:cubicBezTo>
                  <a:pt x="0" y="1543"/>
                  <a:pt x="27" y="1675"/>
                  <a:pt x="132" y="1780"/>
                </a:cubicBezTo>
                <a:cubicBezTo>
                  <a:pt x="579" y="2122"/>
                  <a:pt x="1105" y="2385"/>
                  <a:pt x="1657" y="2569"/>
                </a:cubicBezTo>
                <a:cubicBezTo>
                  <a:pt x="2183" y="2700"/>
                  <a:pt x="2762" y="2806"/>
                  <a:pt x="3314" y="2858"/>
                </a:cubicBezTo>
                <a:cubicBezTo>
                  <a:pt x="3764" y="2905"/>
                  <a:pt x="4218" y="2935"/>
                  <a:pt x="4672" y="2957"/>
                </a:cubicBezTo>
                <a:lnTo>
                  <a:pt x="4672" y="2957"/>
                </a:lnTo>
                <a:cubicBezTo>
                  <a:pt x="4229" y="3026"/>
                  <a:pt x="3784" y="3113"/>
                  <a:pt x="3367" y="3226"/>
                </a:cubicBezTo>
                <a:cubicBezTo>
                  <a:pt x="3051" y="3279"/>
                  <a:pt x="2762" y="3384"/>
                  <a:pt x="2446" y="3463"/>
                </a:cubicBezTo>
                <a:cubicBezTo>
                  <a:pt x="2183" y="3516"/>
                  <a:pt x="1946" y="3647"/>
                  <a:pt x="1710" y="3805"/>
                </a:cubicBezTo>
                <a:cubicBezTo>
                  <a:pt x="1315" y="4094"/>
                  <a:pt x="1236" y="4647"/>
                  <a:pt x="1526" y="5067"/>
                </a:cubicBezTo>
                <a:cubicBezTo>
                  <a:pt x="1841" y="5488"/>
                  <a:pt x="2367" y="5725"/>
                  <a:pt x="2893" y="5725"/>
                </a:cubicBezTo>
                <a:cubicBezTo>
                  <a:pt x="3112" y="5734"/>
                  <a:pt x="3334" y="5737"/>
                  <a:pt x="3558" y="5737"/>
                </a:cubicBezTo>
                <a:cubicBezTo>
                  <a:pt x="3644" y="5737"/>
                  <a:pt x="3730" y="5736"/>
                  <a:pt x="3817" y="5735"/>
                </a:cubicBezTo>
                <a:lnTo>
                  <a:pt x="3817" y="5735"/>
                </a:lnTo>
                <a:cubicBezTo>
                  <a:pt x="3407" y="5794"/>
                  <a:pt x="3005" y="5878"/>
                  <a:pt x="2604" y="5988"/>
                </a:cubicBezTo>
                <a:cubicBezTo>
                  <a:pt x="2315" y="6067"/>
                  <a:pt x="2025" y="6172"/>
                  <a:pt x="1762" y="6277"/>
                </a:cubicBezTo>
                <a:cubicBezTo>
                  <a:pt x="1526" y="6356"/>
                  <a:pt x="1315" y="6514"/>
                  <a:pt x="1157" y="6698"/>
                </a:cubicBezTo>
                <a:cubicBezTo>
                  <a:pt x="947" y="7093"/>
                  <a:pt x="1079" y="7592"/>
                  <a:pt x="1447" y="7855"/>
                </a:cubicBezTo>
                <a:cubicBezTo>
                  <a:pt x="1802" y="8092"/>
                  <a:pt x="2260" y="8122"/>
                  <a:pt x="2700" y="8122"/>
                </a:cubicBezTo>
                <a:cubicBezTo>
                  <a:pt x="2847" y="8122"/>
                  <a:pt x="2992" y="8118"/>
                  <a:pt x="3130" y="8118"/>
                </a:cubicBezTo>
                <a:cubicBezTo>
                  <a:pt x="4484" y="8145"/>
                  <a:pt x="5839" y="8158"/>
                  <a:pt x="7193" y="8158"/>
                </a:cubicBezTo>
                <a:cubicBezTo>
                  <a:pt x="7857" y="8158"/>
                  <a:pt x="8520" y="8155"/>
                  <a:pt x="9184" y="8148"/>
                </a:cubicBezTo>
                <a:lnTo>
                  <a:pt x="9184" y="8148"/>
                </a:lnTo>
                <a:cubicBezTo>
                  <a:pt x="7981" y="8241"/>
                  <a:pt x="6782" y="8331"/>
                  <a:pt x="5576" y="8408"/>
                </a:cubicBezTo>
                <a:cubicBezTo>
                  <a:pt x="5050" y="8434"/>
                  <a:pt x="4524" y="8486"/>
                  <a:pt x="3998" y="8539"/>
                </a:cubicBezTo>
                <a:cubicBezTo>
                  <a:pt x="3630" y="8592"/>
                  <a:pt x="3288" y="8776"/>
                  <a:pt x="2998" y="9012"/>
                </a:cubicBezTo>
                <a:cubicBezTo>
                  <a:pt x="2735" y="9328"/>
                  <a:pt x="2709" y="9801"/>
                  <a:pt x="2946" y="10170"/>
                </a:cubicBezTo>
                <a:cubicBezTo>
                  <a:pt x="3209" y="10512"/>
                  <a:pt x="3603" y="10801"/>
                  <a:pt x="4024" y="10932"/>
                </a:cubicBezTo>
                <a:cubicBezTo>
                  <a:pt x="4162" y="10973"/>
                  <a:pt x="4302" y="11006"/>
                  <a:pt x="4444" y="11032"/>
                </a:cubicBezTo>
                <a:lnTo>
                  <a:pt x="4444" y="11032"/>
                </a:lnTo>
                <a:cubicBezTo>
                  <a:pt x="3978" y="11130"/>
                  <a:pt x="3527" y="11252"/>
                  <a:pt x="3077" y="11432"/>
                </a:cubicBezTo>
                <a:cubicBezTo>
                  <a:pt x="2683" y="11590"/>
                  <a:pt x="2288" y="11853"/>
                  <a:pt x="2341" y="12300"/>
                </a:cubicBezTo>
                <a:cubicBezTo>
                  <a:pt x="2394" y="12721"/>
                  <a:pt x="2683" y="13036"/>
                  <a:pt x="3077" y="13168"/>
                </a:cubicBezTo>
                <a:cubicBezTo>
                  <a:pt x="3363" y="13273"/>
                  <a:pt x="3658" y="13353"/>
                  <a:pt x="3956" y="13411"/>
                </a:cubicBezTo>
                <a:lnTo>
                  <a:pt x="3956" y="13411"/>
                </a:lnTo>
                <a:cubicBezTo>
                  <a:pt x="3330" y="13599"/>
                  <a:pt x="2731" y="13921"/>
                  <a:pt x="2446" y="14509"/>
                </a:cubicBezTo>
                <a:cubicBezTo>
                  <a:pt x="2262" y="14904"/>
                  <a:pt x="2472" y="15377"/>
                  <a:pt x="2893" y="15509"/>
                </a:cubicBezTo>
                <a:cubicBezTo>
                  <a:pt x="3184" y="15621"/>
                  <a:pt x="3504" y="15635"/>
                  <a:pt x="3823" y="15635"/>
                </a:cubicBezTo>
                <a:cubicBezTo>
                  <a:pt x="3928" y="15635"/>
                  <a:pt x="4033" y="15634"/>
                  <a:pt x="4137" y="15634"/>
                </a:cubicBezTo>
                <a:cubicBezTo>
                  <a:pt x="4232" y="15634"/>
                  <a:pt x="4326" y="15635"/>
                  <a:pt x="4419" y="15640"/>
                </a:cubicBezTo>
                <a:cubicBezTo>
                  <a:pt x="7022" y="15666"/>
                  <a:pt x="9626" y="15693"/>
                  <a:pt x="12230" y="15719"/>
                </a:cubicBezTo>
                <a:cubicBezTo>
                  <a:pt x="15123" y="15719"/>
                  <a:pt x="18016" y="15719"/>
                  <a:pt x="20909" y="15666"/>
                </a:cubicBezTo>
                <a:cubicBezTo>
                  <a:pt x="21198" y="15640"/>
                  <a:pt x="21198" y="15246"/>
                  <a:pt x="20909" y="15219"/>
                </a:cubicBezTo>
                <a:cubicBezTo>
                  <a:pt x="18211" y="15248"/>
                  <a:pt x="15497" y="15269"/>
                  <a:pt x="12780" y="15269"/>
                </a:cubicBezTo>
                <a:cubicBezTo>
                  <a:pt x="10545" y="15269"/>
                  <a:pt x="8308" y="15255"/>
                  <a:pt x="6076" y="15219"/>
                </a:cubicBezTo>
                <a:lnTo>
                  <a:pt x="4261" y="15167"/>
                </a:lnTo>
                <a:lnTo>
                  <a:pt x="3446" y="15167"/>
                </a:lnTo>
                <a:cubicBezTo>
                  <a:pt x="3261" y="15167"/>
                  <a:pt x="3077" y="15114"/>
                  <a:pt x="2920" y="15009"/>
                </a:cubicBezTo>
                <a:cubicBezTo>
                  <a:pt x="2604" y="14746"/>
                  <a:pt x="3288" y="14272"/>
                  <a:pt x="3498" y="14141"/>
                </a:cubicBezTo>
                <a:cubicBezTo>
                  <a:pt x="3866" y="13931"/>
                  <a:pt x="4287" y="13773"/>
                  <a:pt x="4734" y="13720"/>
                </a:cubicBezTo>
                <a:cubicBezTo>
                  <a:pt x="5029" y="13671"/>
                  <a:pt x="5334" y="13642"/>
                  <a:pt x="5643" y="13621"/>
                </a:cubicBezTo>
                <a:lnTo>
                  <a:pt x="5643" y="13621"/>
                </a:lnTo>
                <a:cubicBezTo>
                  <a:pt x="6282" y="13675"/>
                  <a:pt x="6924" y="13700"/>
                  <a:pt x="7562" y="13700"/>
                </a:cubicBezTo>
                <a:cubicBezTo>
                  <a:pt x="7751" y="13700"/>
                  <a:pt x="7939" y="13698"/>
                  <a:pt x="8127" y="13694"/>
                </a:cubicBezTo>
                <a:cubicBezTo>
                  <a:pt x="9337" y="13694"/>
                  <a:pt x="10547" y="13668"/>
                  <a:pt x="11756" y="13668"/>
                </a:cubicBezTo>
                <a:cubicBezTo>
                  <a:pt x="14518" y="13615"/>
                  <a:pt x="17279" y="13510"/>
                  <a:pt x="20015" y="13352"/>
                </a:cubicBezTo>
                <a:cubicBezTo>
                  <a:pt x="20383" y="13352"/>
                  <a:pt x="20383" y="12826"/>
                  <a:pt x="20015" y="12826"/>
                </a:cubicBezTo>
                <a:cubicBezTo>
                  <a:pt x="19020" y="12806"/>
                  <a:pt x="18029" y="12797"/>
                  <a:pt x="17040" y="12797"/>
                </a:cubicBezTo>
                <a:cubicBezTo>
                  <a:pt x="15438" y="12797"/>
                  <a:pt x="13839" y="12820"/>
                  <a:pt x="12230" y="12852"/>
                </a:cubicBezTo>
                <a:cubicBezTo>
                  <a:pt x="10967" y="12905"/>
                  <a:pt x="9705" y="12957"/>
                  <a:pt x="8416" y="13010"/>
                </a:cubicBezTo>
                <a:cubicBezTo>
                  <a:pt x="7456" y="13053"/>
                  <a:pt x="6478" y="13061"/>
                  <a:pt x="5511" y="13147"/>
                </a:cubicBezTo>
                <a:lnTo>
                  <a:pt x="5511" y="13147"/>
                </a:lnTo>
                <a:cubicBezTo>
                  <a:pt x="5187" y="13119"/>
                  <a:pt x="4869" y="13082"/>
                  <a:pt x="4550" y="13036"/>
                </a:cubicBezTo>
                <a:cubicBezTo>
                  <a:pt x="4050" y="13010"/>
                  <a:pt x="3577" y="12879"/>
                  <a:pt x="3130" y="12668"/>
                </a:cubicBezTo>
                <a:cubicBezTo>
                  <a:pt x="2998" y="12589"/>
                  <a:pt x="2788" y="12458"/>
                  <a:pt x="2788" y="12300"/>
                </a:cubicBezTo>
                <a:cubicBezTo>
                  <a:pt x="2788" y="12142"/>
                  <a:pt x="2946" y="11984"/>
                  <a:pt x="3130" y="11932"/>
                </a:cubicBezTo>
                <a:cubicBezTo>
                  <a:pt x="3603" y="11721"/>
                  <a:pt x="4103" y="11564"/>
                  <a:pt x="4603" y="11485"/>
                </a:cubicBezTo>
                <a:cubicBezTo>
                  <a:pt x="5681" y="11301"/>
                  <a:pt x="6786" y="11222"/>
                  <a:pt x="7864" y="11222"/>
                </a:cubicBezTo>
                <a:lnTo>
                  <a:pt x="11336" y="11116"/>
                </a:lnTo>
                <a:lnTo>
                  <a:pt x="19173" y="10880"/>
                </a:lnTo>
                <a:cubicBezTo>
                  <a:pt x="19489" y="10880"/>
                  <a:pt x="19489" y="10406"/>
                  <a:pt x="19173" y="10406"/>
                </a:cubicBezTo>
                <a:lnTo>
                  <a:pt x="19173" y="10406"/>
                </a:lnTo>
                <a:lnTo>
                  <a:pt x="19173" y="10406"/>
                </a:lnTo>
                <a:cubicBezTo>
                  <a:pt x="16832" y="10459"/>
                  <a:pt x="14465" y="10512"/>
                  <a:pt x="12125" y="10564"/>
                </a:cubicBezTo>
                <a:lnTo>
                  <a:pt x="8600" y="10643"/>
                </a:lnTo>
                <a:cubicBezTo>
                  <a:pt x="7654" y="10643"/>
                  <a:pt x="6687" y="10701"/>
                  <a:pt x="5719" y="10701"/>
                </a:cubicBezTo>
                <a:cubicBezTo>
                  <a:pt x="5557" y="10701"/>
                  <a:pt x="5395" y="10699"/>
                  <a:pt x="5234" y="10696"/>
                </a:cubicBezTo>
                <a:cubicBezTo>
                  <a:pt x="4787" y="10696"/>
                  <a:pt x="4340" y="10617"/>
                  <a:pt x="3919" y="10459"/>
                </a:cubicBezTo>
                <a:cubicBezTo>
                  <a:pt x="3603" y="10301"/>
                  <a:pt x="3077" y="9933"/>
                  <a:pt x="3209" y="9460"/>
                </a:cubicBezTo>
                <a:cubicBezTo>
                  <a:pt x="3288" y="9144"/>
                  <a:pt x="3709" y="8986"/>
                  <a:pt x="4024" y="8934"/>
                </a:cubicBezTo>
                <a:cubicBezTo>
                  <a:pt x="4524" y="8828"/>
                  <a:pt x="5024" y="8776"/>
                  <a:pt x="5523" y="8776"/>
                </a:cubicBezTo>
                <a:cubicBezTo>
                  <a:pt x="7864" y="8592"/>
                  <a:pt x="10205" y="8460"/>
                  <a:pt x="12545" y="8302"/>
                </a:cubicBezTo>
                <a:cubicBezTo>
                  <a:pt x="15175" y="8118"/>
                  <a:pt x="17805" y="7987"/>
                  <a:pt x="20435" y="7803"/>
                </a:cubicBezTo>
                <a:cubicBezTo>
                  <a:pt x="20751" y="7776"/>
                  <a:pt x="20777" y="7250"/>
                  <a:pt x="20435" y="7250"/>
                </a:cubicBezTo>
                <a:cubicBezTo>
                  <a:pt x="15254" y="7566"/>
                  <a:pt x="10073" y="7750"/>
                  <a:pt x="4892" y="7750"/>
                </a:cubicBezTo>
                <a:lnTo>
                  <a:pt x="2972" y="7750"/>
                </a:lnTo>
                <a:cubicBezTo>
                  <a:pt x="2863" y="7750"/>
                  <a:pt x="2737" y="7754"/>
                  <a:pt x="2605" y="7754"/>
                </a:cubicBezTo>
                <a:cubicBezTo>
                  <a:pt x="2164" y="7754"/>
                  <a:pt x="1655" y="7708"/>
                  <a:pt x="1473" y="7303"/>
                </a:cubicBezTo>
                <a:cubicBezTo>
                  <a:pt x="1236" y="6751"/>
                  <a:pt x="2131" y="6540"/>
                  <a:pt x="2472" y="6435"/>
                </a:cubicBezTo>
                <a:cubicBezTo>
                  <a:pt x="3025" y="6251"/>
                  <a:pt x="3603" y="6146"/>
                  <a:pt x="4156" y="6093"/>
                </a:cubicBezTo>
                <a:cubicBezTo>
                  <a:pt x="5365" y="5962"/>
                  <a:pt x="6602" y="5988"/>
                  <a:pt x="7811" y="5962"/>
                </a:cubicBezTo>
                <a:cubicBezTo>
                  <a:pt x="9126" y="5935"/>
                  <a:pt x="10415" y="5909"/>
                  <a:pt x="11730" y="5909"/>
                </a:cubicBezTo>
                <a:cubicBezTo>
                  <a:pt x="14623" y="5856"/>
                  <a:pt x="17516" y="5856"/>
                  <a:pt x="20409" y="5804"/>
                </a:cubicBezTo>
                <a:cubicBezTo>
                  <a:pt x="20725" y="5778"/>
                  <a:pt x="20725" y="5330"/>
                  <a:pt x="20409" y="5304"/>
                </a:cubicBezTo>
                <a:cubicBezTo>
                  <a:pt x="20400" y="5304"/>
                  <a:pt x="20392" y="5304"/>
                  <a:pt x="20383" y="5304"/>
                </a:cubicBezTo>
                <a:lnTo>
                  <a:pt x="20383" y="5304"/>
                </a:lnTo>
                <a:lnTo>
                  <a:pt x="20383" y="5278"/>
                </a:lnTo>
                <a:cubicBezTo>
                  <a:pt x="19648" y="5292"/>
                  <a:pt x="18914" y="5306"/>
                  <a:pt x="18180" y="5321"/>
                </a:cubicBezTo>
                <a:lnTo>
                  <a:pt x="18180" y="5321"/>
                </a:lnTo>
                <a:cubicBezTo>
                  <a:pt x="16267" y="5330"/>
                  <a:pt x="14353" y="5330"/>
                  <a:pt x="12440" y="5330"/>
                </a:cubicBezTo>
                <a:lnTo>
                  <a:pt x="3603" y="5330"/>
                </a:lnTo>
                <a:cubicBezTo>
                  <a:pt x="3288" y="5330"/>
                  <a:pt x="2972" y="5330"/>
                  <a:pt x="2657" y="5278"/>
                </a:cubicBezTo>
                <a:cubicBezTo>
                  <a:pt x="2420" y="5252"/>
                  <a:pt x="2183" y="5146"/>
                  <a:pt x="1999" y="4962"/>
                </a:cubicBezTo>
                <a:cubicBezTo>
                  <a:pt x="1841" y="4804"/>
                  <a:pt x="1789" y="4568"/>
                  <a:pt x="1868" y="4357"/>
                </a:cubicBezTo>
                <a:cubicBezTo>
                  <a:pt x="1973" y="4173"/>
                  <a:pt x="2157" y="4042"/>
                  <a:pt x="2367" y="4015"/>
                </a:cubicBezTo>
                <a:cubicBezTo>
                  <a:pt x="2657" y="3910"/>
                  <a:pt x="2946" y="3831"/>
                  <a:pt x="3261" y="3752"/>
                </a:cubicBezTo>
                <a:cubicBezTo>
                  <a:pt x="3840" y="3621"/>
                  <a:pt x="4419" y="3516"/>
                  <a:pt x="5024" y="3437"/>
                </a:cubicBezTo>
                <a:cubicBezTo>
                  <a:pt x="6060" y="3287"/>
                  <a:pt x="7107" y="3233"/>
                  <a:pt x="8158" y="3233"/>
                </a:cubicBezTo>
                <a:cubicBezTo>
                  <a:pt x="9505" y="3233"/>
                  <a:pt x="10859" y="3322"/>
                  <a:pt x="12203" y="3411"/>
                </a:cubicBezTo>
                <a:cubicBezTo>
                  <a:pt x="13854" y="3507"/>
                  <a:pt x="15525" y="3632"/>
                  <a:pt x="17191" y="3632"/>
                </a:cubicBezTo>
                <a:cubicBezTo>
                  <a:pt x="18259" y="3632"/>
                  <a:pt x="19325" y="3581"/>
                  <a:pt x="20383" y="3437"/>
                </a:cubicBezTo>
                <a:cubicBezTo>
                  <a:pt x="20619" y="3384"/>
                  <a:pt x="20541" y="3016"/>
                  <a:pt x="20304" y="3016"/>
                </a:cubicBezTo>
                <a:lnTo>
                  <a:pt x="20304" y="2937"/>
                </a:lnTo>
                <a:cubicBezTo>
                  <a:pt x="20115" y="2962"/>
                  <a:pt x="19926" y="2985"/>
                  <a:pt x="19737" y="3005"/>
                </a:cubicBezTo>
                <a:lnTo>
                  <a:pt x="19737" y="3005"/>
                </a:lnTo>
                <a:cubicBezTo>
                  <a:pt x="17187" y="2956"/>
                  <a:pt x="14618" y="2907"/>
                  <a:pt x="12072" y="2858"/>
                </a:cubicBezTo>
                <a:cubicBezTo>
                  <a:pt x="11686" y="2843"/>
                  <a:pt x="11300" y="2829"/>
                  <a:pt x="10915" y="2814"/>
                </a:cubicBezTo>
                <a:lnTo>
                  <a:pt x="10915" y="2814"/>
                </a:lnTo>
                <a:cubicBezTo>
                  <a:pt x="10048" y="2760"/>
                  <a:pt x="9189" y="2720"/>
                  <a:pt x="8331" y="2714"/>
                </a:cubicBezTo>
                <a:lnTo>
                  <a:pt x="8331" y="2714"/>
                </a:lnTo>
                <a:cubicBezTo>
                  <a:pt x="8210" y="2710"/>
                  <a:pt x="8090" y="2705"/>
                  <a:pt x="7969" y="2700"/>
                </a:cubicBezTo>
                <a:cubicBezTo>
                  <a:pt x="6654" y="2622"/>
                  <a:pt x="5365" y="2595"/>
                  <a:pt x="4077" y="2464"/>
                </a:cubicBezTo>
                <a:cubicBezTo>
                  <a:pt x="2981" y="2391"/>
                  <a:pt x="1818" y="2115"/>
                  <a:pt x="900" y="1469"/>
                </a:cubicBezTo>
                <a:lnTo>
                  <a:pt x="900" y="1469"/>
                </a:lnTo>
                <a:cubicBezTo>
                  <a:pt x="1293" y="918"/>
                  <a:pt x="2224" y="833"/>
                  <a:pt x="2814" y="833"/>
                </a:cubicBezTo>
                <a:cubicBezTo>
                  <a:pt x="4103" y="781"/>
                  <a:pt x="5392" y="807"/>
                  <a:pt x="6680" y="781"/>
                </a:cubicBezTo>
                <a:cubicBezTo>
                  <a:pt x="9363" y="781"/>
                  <a:pt x="12046" y="807"/>
                  <a:pt x="14728" y="859"/>
                </a:cubicBezTo>
                <a:cubicBezTo>
                  <a:pt x="16227" y="886"/>
                  <a:pt x="17753" y="938"/>
                  <a:pt x="19278" y="991"/>
                </a:cubicBezTo>
                <a:cubicBezTo>
                  <a:pt x="19567" y="991"/>
                  <a:pt x="19567" y="544"/>
                  <a:pt x="19278" y="544"/>
                </a:cubicBezTo>
                <a:lnTo>
                  <a:pt x="19252" y="465"/>
                </a:lnTo>
                <a:cubicBezTo>
                  <a:pt x="16464" y="333"/>
                  <a:pt x="13676" y="228"/>
                  <a:pt x="10888" y="149"/>
                </a:cubicBezTo>
                <a:cubicBezTo>
                  <a:pt x="9495" y="123"/>
                  <a:pt x="8101" y="97"/>
                  <a:pt x="6707" y="70"/>
                </a:cubicBezTo>
                <a:cubicBezTo>
                  <a:pt x="5708" y="50"/>
                  <a:pt x="4694"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8"/>
          <p:cNvGrpSpPr/>
          <p:nvPr/>
        </p:nvGrpSpPr>
        <p:grpSpPr>
          <a:xfrm rot="152993">
            <a:off x="8222060" y="1331917"/>
            <a:ext cx="374291" cy="3365976"/>
            <a:chOff x="8346443" y="1270213"/>
            <a:chExt cx="339835" cy="3056115"/>
          </a:xfrm>
        </p:grpSpPr>
        <p:sp>
          <p:nvSpPr>
            <p:cNvPr id="209" name="Google Shape;209;p8"/>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6"/>
        <p:cNvGrpSpPr/>
        <p:nvPr/>
      </p:nvGrpSpPr>
      <p:grpSpPr>
        <a:xfrm>
          <a:off x="0" y="0"/>
          <a:ext cx="0" cy="0"/>
          <a:chOff x="0" y="0"/>
          <a:chExt cx="0" cy="0"/>
        </a:xfrm>
      </p:grpSpPr>
      <p:sp>
        <p:nvSpPr>
          <p:cNvPr id="227" name="Google Shape;227;p9"/>
          <p:cNvSpPr/>
          <p:nvPr/>
        </p:nvSpPr>
        <p:spPr>
          <a:xfrm rot="3521181">
            <a:off x="2146394" y="3479342"/>
            <a:ext cx="1981559" cy="246588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txBox="1">
            <a:spLocks noGrp="1"/>
          </p:cNvSpPr>
          <p:nvPr>
            <p:ph type="title"/>
          </p:nvPr>
        </p:nvSpPr>
        <p:spPr>
          <a:xfrm>
            <a:off x="2031900" y="1543600"/>
            <a:ext cx="5080200" cy="509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9" name="Google Shape;229;p9"/>
          <p:cNvSpPr txBox="1">
            <a:spLocks noGrp="1"/>
          </p:cNvSpPr>
          <p:nvPr>
            <p:ph type="subTitle" idx="1"/>
          </p:nvPr>
        </p:nvSpPr>
        <p:spPr>
          <a:xfrm>
            <a:off x="2031900" y="2064227"/>
            <a:ext cx="5080200" cy="1535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0" name="Google Shape;230;p9"/>
          <p:cNvSpPr/>
          <p:nvPr/>
        </p:nvSpPr>
        <p:spPr>
          <a:xfrm>
            <a:off x="-487097" y="766628"/>
            <a:ext cx="1983954" cy="629190"/>
          </a:xfrm>
          <a:custGeom>
            <a:avLst/>
            <a:gdLst/>
            <a:ahLst/>
            <a:cxnLst/>
            <a:rect l="l" t="t" r="r" b="b"/>
            <a:pathLst>
              <a:path w="34849" h="11052" extrusionOk="0">
                <a:moveTo>
                  <a:pt x="22203" y="1"/>
                </a:moveTo>
                <a:cubicBezTo>
                  <a:pt x="21288" y="1"/>
                  <a:pt x="20373" y="22"/>
                  <a:pt x="19463" y="46"/>
                </a:cubicBezTo>
                <a:cubicBezTo>
                  <a:pt x="18043" y="98"/>
                  <a:pt x="16622" y="177"/>
                  <a:pt x="15150" y="230"/>
                </a:cubicBezTo>
                <a:cubicBezTo>
                  <a:pt x="13887" y="282"/>
                  <a:pt x="12625" y="361"/>
                  <a:pt x="11389" y="414"/>
                </a:cubicBezTo>
                <a:cubicBezTo>
                  <a:pt x="10222" y="487"/>
                  <a:pt x="9055" y="627"/>
                  <a:pt x="7908" y="627"/>
                </a:cubicBezTo>
                <a:cubicBezTo>
                  <a:pt x="7815" y="627"/>
                  <a:pt x="7721" y="626"/>
                  <a:pt x="7628" y="624"/>
                </a:cubicBezTo>
                <a:cubicBezTo>
                  <a:pt x="6978" y="604"/>
                  <a:pt x="6438" y="443"/>
                  <a:pt x="5827" y="443"/>
                </a:cubicBezTo>
                <a:cubicBezTo>
                  <a:pt x="5646" y="443"/>
                  <a:pt x="5459" y="457"/>
                  <a:pt x="5261" y="493"/>
                </a:cubicBezTo>
                <a:cubicBezTo>
                  <a:pt x="4209" y="651"/>
                  <a:pt x="3183" y="1045"/>
                  <a:pt x="2263" y="1650"/>
                </a:cubicBezTo>
                <a:cubicBezTo>
                  <a:pt x="974" y="2518"/>
                  <a:pt x="1" y="4017"/>
                  <a:pt x="132" y="5595"/>
                </a:cubicBezTo>
                <a:cubicBezTo>
                  <a:pt x="264" y="6936"/>
                  <a:pt x="1158" y="8146"/>
                  <a:pt x="2289" y="8882"/>
                </a:cubicBezTo>
                <a:cubicBezTo>
                  <a:pt x="3420" y="9619"/>
                  <a:pt x="4761" y="9987"/>
                  <a:pt x="6076" y="10276"/>
                </a:cubicBezTo>
                <a:cubicBezTo>
                  <a:pt x="8648" y="10818"/>
                  <a:pt x="11250" y="11052"/>
                  <a:pt x="13860" y="11052"/>
                </a:cubicBezTo>
                <a:cubicBezTo>
                  <a:pt x="19738" y="11052"/>
                  <a:pt x="25658" y="9868"/>
                  <a:pt x="31377" y="8356"/>
                </a:cubicBezTo>
                <a:cubicBezTo>
                  <a:pt x="32771" y="8015"/>
                  <a:pt x="34349" y="7410"/>
                  <a:pt x="34664" y="6016"/>
                </a:cubicBezTo>
                <a:cubicBezTo>
                  <a:pt x="34848" y="5253"/>
                  <a:pt x="34533" y="4464"/>
                  <a:pt x="34112" y="3807"/>
                </a:cubicBezTo>
                <a:cubicBezTo>
                  <a:pt x="32876" y="1992"/>
                  <a:pt x="30719" y="1071"/>
                  <a:pt x="28589" y="598"/>
                </a:cubicBezTo>
                <a:cubicBezTo>
                  <a:pt x="26504" y="118"/>
                  <a:pt x="24354" y="1"/>
                  <a:pt x="22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641311" y="1535759"/>
            <a:ext cx="2169602" cy="644106"/>
          </a:xfrm>
          <a:custGeom>
            <a:avLst/>
            <a:gdLst/>
            <a:ahLst/>
            <a:cxnLst/>
            <a:rect l="l" t="t" r="r" b="b"/>
            <a:pathLst>
              <a:path w="38110" h="11314" extrusionOk="0">
                <a:moveTo>
                  <a:pt x="14836" y="1"/>
                </a:moveTo>
                <a:cubicBezTo>
                  <a:pt x="12569" y="1"/>
                  <a:pt x="10301" y="87"/>
                  <a:pt x="8049" y="263"/>
                </a:cubicBezTo>
                <a:cubicBezTo>
                  <a:pt x="7023" y="368"/>
                  <a:pt x="5997" y="474"/>
                  <a:pt x="4972" y="605"/>
                </a:cubicBezTo>
                <a:cubicBezTo>
                  <a:pt x="4235" y="684"/>
                  <a:pt x="3394" y="710"/>
                  <a:pt x="2710" y="1000"/>
                </a:cubicBezTo>
                <a:cubicBezTo>
                  <a:pt x="2263" y="1236"/>
                  <a:pt x="1894" y="1605"/>
                  <a:pt x="1631" y="2052"/>
                </a:cubicBezTo>
                <a:cubicBezTo>
                  <a:pt x="1079" y="2762"/>
                  <a:pt x="658" y="3577"/>
                  <a:pt x="395" y="4445"/>
                </a:cubicBezTo>
                <a:cubicBezTo>
                  <a:pt x="1" y="5786"/>
                  <a:pt x="159" y="7338"/>
                  <a:pt x="1184" y="8390"/>
                </a:cubicBezTo>
                <a:cubicBezTo>
                  <a:pt x="2184" y="9442"/>
                  <a:pt x="3762" y="9679"/>
                  <a:pt x="5208" y="9836"/>
                </a:cubicBezTo>
                <a:cubicBezTo>
                  <a:pt x="11441" y="10581"/>
                  <a:pt x="17723" y="11314"/>
                  <a:pt x="23987" y="11314"/>
                </a:cubicBezTo>
                <a:cubicBezTo>
                  <a:pt x="26789" y="11314"/>
                  <a:pt x="29588" y="11167"/>
                  <a:pt x="32376" y="10810"/>
                </a:cubicBezTo>
                <a:cubicBezTo>
                  <a:pt x="34480" y="10520"/>
                  <a:pt x="36900" y="9836"/>
                  <a:pt x="37663" y="7864"/>
                </a:cubicBezTo>
                <a:cubicBezTo>
                  <a:pt x="38110" y="6628"/>
                  <a:pt x="37741" y="5208"/>
                  <a:pt x="36926" y="4182"/>
                </a:cubicBezTo>
                <a:cubicBezTo>
                  <a:pt x="36085" y="3183"/>
                  <a:pt x="34980" y="2420"/>
                  <a:pt x="33744" y="1999"/>
                </a:cubicBezTo>
                <a:cubicBezTo>
                  <a:pt x="31614" y="1184"/>
                  <a:pt x="29299" y="894"/>
                  <a:pt x="27011" y="684"/>
                </a:cubicBezTo>
                <a:cubicBezTo>
                  <a:pt x="24749" y="474"/>
                  <a:pt x="22461" y="290"/>
                  <a:pt x="20173" y="158"/>
                </a:cubicBezTo>
                <a:cubicBezTo>
                  <a:pt x="18401" y="54"/>
                  <a:pt x="16619" y="1"/>
                  <a:pt x="14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817953" y="2278192"/>
            <a:ext cx="2271393" cy="699727"/>
          </a:xfrm>
          <a:custGeom>
            <a:avLst/>
            <a:gdLst/>
            <a:ahLst/>
            <a:cxnLst/>
            <a:rect l="l" t="t" r="r" b="b"/>
            <a:pathLst>
              <a:path w="39898" h="12291" extrusionOk="0">
                <a:moveTo>
                  <a:pt x="11792" y="0"/>
                </a:moveTo>
                <a:cubicBezTo>
                  <a:pt x="11069" y="0"/>
                  <a:pt x="10347" y="10"/>
                  <a:pt x="9626" y="29"/>
                </a:cubicBezTo>
                <a:cubicBezTo>
                  <a:pt x="8153" y="82"/>
                  <a:pt x="6681" y="187"/>
                  <a:pt x="5208" y="397"/>
                </a:cubicBezTo>
                <a:cubicBezTo>
                  <a:pt x="4340" y="476"/>
                  <a:pt x="3472" y="687"/>
                  <a:pt x="2683" y="1002"/>
                </a:cubicBezTo>
                <a:cubicBezTo>
                  <a:pt x="1131" y="1712"/>
                  <a:pt x="185" y="3922"/>
                  <a:pt x="106" y="5526"/>
                </a:cubicBezTo>
                <a:cubicBezTo>
                  <a:pt x="0" y="7972"/>
                  <a:pt x="1920" y="9997"/>
                  <a:pt x="4024" y="10970"/>
                </a:cubicBezTo>
                <a:cubicBezTo>
                  <a:pt x="5839" y="11838"/>
                  <a:pt x="7917" y="12048"/>
                  <a:pt x="9942" y="12180"/>
                </a:cubicBezTo>
                <a:cubicBezTo>
                  <a:pt x="11256" y="12255"/>
                  <a:pt x="12571" y="12290"/>
                  <a:pt x="13886" y="12290"/>
                </a:cubicBezTo>
                <a:cubicBezTo>
                  <a:pt x="20885" y="12290"/>
                  <a:pt x="27883" y="11287"/>
                  <a:pt x="34769" y="9892"/>
                </a:cubicBezTo>
                <a:cubicBezTo>
                  <a:pt x="35953" y="9655"/>
                  <a:pt x="37162" y="9392"/>
                  <a:pt x="38162" y="8708"/>
                </a:cubicBezTo>
                <a:cubicBezTo>
                  <a:pt x="39161" y="8024"/>
                  <a:pt x="39898" y="6815"/>
                  <a:pt x="39661" y="5631"/>
                </a:cubicBezTo>
                <a:cubicBezTo>
                  <a:pt x="39477" y="4763"/>
                  <a:pt x="38819" y="4053"/>
                  <a:pt x="38083" y="3527"/>
                </a:cubicBezTo>
                <a:cubicBezTo>
                  <a:pt x="35453" y="1607"/>
                  <a:pt x="32008" y="1449"/>
                  <a:pt x="28746" y="1239"/>
                </a:cubicBezTo>
                <a:lnTo>
                  <a:pt x="27642" y="1134"/>
                </a:lnTo>
                <a:cubicBezTo>
                  <a:pt x="24617" y="897"/>
                  <a:pt x="21645" y="555"/>
                  <a:pt x="18621" y="319"/>
                </a:cubicBezTo>
                <a:cubicBezTo>
                  <a:pt x="16363" y="99"/>
                  <a:pt x="14075" y="0"/>
                  <a:pt x="1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209925" y="287451"/>
            <a:ext cx="1646479" cy="2349081"/>
          </a:xfrm>
          <a:custGeom>
            <a:avLst/>
            <a:gdLst/>
            <a:ahLst/>
            <a:cxnLst/>
            <a:rect l="l" t="t" r="r" b="b"/>
            <a:pathLst>
              <a:path w="41818" h="59663" extrusionOk="0">
                <a:moveTo>
                  <a:pt x="26091" y="210"/>
                </a:moveTo>
                <a:cubicBezTo>
                  <a:pt x="29089" y="210"/>
                  <a:pt x="32066" y="819"/>
                  <a:pt x="34848" y="2004"/>
                </a:cubicBezTo>
                <a:cubicBezTo>
                  <a:pt x="35479" y="2293"/>
                  <a:pt x="36084" y="2608"/>
                  <a:pt x="36715" y="2924"/>
                </a:cubicBezTo>
                <a:cubicBezTo>
                  <a:pt x="37320" y="3240"/>
                  <a:pt x="37951" y="3319"/>
                  <a:pt x="38398" y="3792"/>
                </a:cubicBezTo>
                <a:cubicBezTo>
                  <a:pt x="38793" y="4265"/>
                  <a:pt x="39135" y="4791"/>
                  <a:pt x="39398" y="5370"/>
                </a:cubicBezTo>
                <a:cubicBezTo>
                  <a:pt x="39713" y="5949"/>
                  <a:pt x="40003" y="6553"/>
                  <a:pt x="40266" y="7185"/>
                </a:cubicBezTo>
                <a:cubicBezTo>
                  <a:pt x="40713" y="8421"/>
                  <a:pt x="41028" y="9736"/>
                  <a:pt x="41212" y="11051"/>
                </a:cubicBezTo>
                <a:cubicBezTo>
                  <a:pt x="41393" y="12394"/>
                  <a:pt x="41498" y="13738"/>
                  <a:pt x="41502" y="15107"/>
                </a:cubicBezTo>
                <a:lnTo>
                  <a:pt x="41502" y="15107"/>
                </a:lnTo>
                <a:cubicBezTo>
                  <a:pt x="41489" y="15127"/>
                  <a:pt x="41480" y="15151"/>
                  <a:pt x="41475" y="15180"/>
                </a:cubicBezTo>
                <a:cubicBezTo>
                  <a:pt x="41581" y="20992"/>
                  <a:pt x="41081" y="26778"/>
                  <a:pt x="39950" y="32485"/>
                </a:cubicBezTo>
                <a:cubicBezTo>
                  <a:pt x="39398" y="35326"/>
                  <a:pt x="38688" y="38113"/>
                  <a:pt x="37846" y="40875"/>
                </a:cubicBezTo>
                <a:cubicBezTo>
                  <a:pt x="37162" y="43189"/>
                  <a:pt x="36294" y="45425"/>
                  <a:pt x="35269" y="47608"/>
                </a:cubicBezTo>
                <a:cubicBezTo>
                  <a:pt x="33322" y="51684"/>
                  <a:pt x="30535" y="55550"/>
                  <a:pt x="26406" y="57602"/>
                </a:cubicBezTo>
                <a:cubicBezTo>
                  <a:pt x="23907" y="58838"/>
                  <a:pt x="21119" y="59311"/>
                  <a:pt x="18384" y="59390"/>
                </a:cubicBezTo>
                <a:cubicBezTo>
                  <a:pt x="17951" y="59407"/>
                  <a:pt x="17517" y="59417"/>
                  <a:pt x="17082" y="59417"/>
                </a:cubicBezTo>
                <a:cubicBezTo>
                  <a:pt x="14876" y="59417"/>
                  <a:pt x="12660" y="59173"/>
                  <a:pt x="10573" y="58469"/>
                </a:cubicBezTo>
                <a:cubicBezTo>
                  <a:pt x="8180" y="57680"/>
                  <a:pt x="6076" y="56155"/>
                  <a:pt x="4577" y="54104"/>
                </a:cubicBezTo>
                <a:cubicBezTo>
                  <a:pt x="3077" y="52026"/>
                  <a:pt x="2052" y="49633"/>
                  <a:pt x="1499" y="47134"/>
                </a:cubicBezTo>
                <a:cubicBezTo>
                  <a:pt x="842" y="44320"/>
                  <a:pt x="658" y="41427"/>
                  <a:pt x="526" y="38534"/>
                </a:cubicBezTo>
                <a:cubicBezTo>
                  <a:pt x="369" y="35536"/>
                  <a:pt x="342" y="32538"/>
                  <a:pt x="447" y="29540"/>
                </a:cubicBezTo>
                <a:cubicBezTo>
                  <a:pt x="526" y="26568"/>
                  <a:pt x="737" y="23648"/>
                  <a:pt x="1105" y="20729"/>
                </a:cubicBezTo>
                <a:cubicBezTo>
                  <a:pt x="1421" y="17968"/>
                  <a:pt x="1973" y="15180"/>
                  <a:pt x="3183" y="12655"/>
                </a:cubicBezTo>
                <a:cubicBezTo>
                  <a:pt x="4235" y="10446"/>
                  <a:pt x="5734" y="8473"/>
                  <a:pt x="7548" y="6869"/>
                </a:cubicBezTo>
                <a:cubicBezTo>
                  <a:pt x="8469" y="6001"/>
                  <a:pt x="9468" y="5265"/>
                  <a:pt x="10547" y="4607"/>
                </a:cubicBezTo>
                <a:cubicBezTo>
                  <a:pt x="11046" y="4292"/>
                  <a:pt x="11572" y="4002"/>
                  <a:pt x="12098" y="3739"/>
                </a:cubicBezTo>
                <a:cubicBezTo>
                  <a:pt x="12651" y="3424"/>
                  <a:pt x="13229" y="3187"/>
                  <a:pt x="13860" y="3056"/>
                </a:cubicBezTo>
                <a:cubicBezTo>
                  <a:pt x="14176" y="3003"/>
                  <a:pt x="14518" y="2950"/>
                  <a:pt x="14834" y="2845"/>
                </a:cubicBezTo>
                <a:cubicBezTo>
                  <a:pt x="15149" y="2740"/>
                  <a:pt x="15491" y="2582"/>
                  <a:pt x="15807" y="2451"/>
                </a:cubicBezTo>
                <a:cubicBezTo>
                  <a:pt x="16490" y="2188"/>
                  <a:pt x="17148" y="1951"/>
                  <a:pt x="17832" y="1714"/>
                </a:cubicBezTo>
                <a:cubicBezTo>
                  <a:pt x="19173" y="1267"/>
                  <a:pt x="20514" y="873"/>
                  <a:pt x="21908" y="610"/>
                </a:cubicBezTo>
                <a:cubicBezTo>
                  <a:pt x="23295" y="342"/>
                  <a:pt x="24695" y="210"/>
                  <a:pt x="26091" y="210"/>
                </a:cubicBezTo>
                <a:close/>
                <a:moveTo>
                  <a:pt x="26309" y="1"/>
                </a:moveTo>
                <a:cubicBezTo>
                  <a:pt x="23534" y="1"/>
                  <a:pt x="20744" y="474"/>
                  <a:pt x="18121" y="1399"/>
                </a:cubicBezTo>
                <a:cubicBezTo>
                  <a:pt x="17411" y="1635"/>
                  <a:pt x="16701" y="1898"/>
                  <a:pt x="16017" y="2161"/>
                </a:cubicBezTo>
                <a:cubicBezTo>
                  <a:pt x="15386" y="2451"/>
                  <a:pt x="14702" y="2661"/>
                  <a:pt x="14018" y="2819"/>
                </a:cubicBezTo>
                <a:cubicBezTo>
                  <a:pt x="12835" y="3003"/>
                  <a:pt x="11704" y="3660"/>
                  <a:pt x="10704" y="4265"/>
                </a:cubicBezTo>
                <a:cubicBezTo>
                  <a:pt x="8548" y="5554"/>
                  <a:pt x="6654" y="7237"/>
                  <a:pt x="5103" y="9210"/>
                </a:cubicBezTo>
                <a:cubicBezTo>
                  <a:pt x="3525" y="11235"/>
                  <a:pt x="2394" y="13576"/>
                  <a:pt x="1762" y="16074"/>
                </a:cubicBezTo>
                <a:cubicBezTo>
                  <a:pt x="1052" y="18836"/>
                  <a:pt x="789" y="21729"/>
                  <a:pt x="553" y="24569"/>
                </a:cubicBezTo>
                <a:cubicBezTo>
                  <a:pt x="0" y="30670"/>
                  <a:pt x="27" y="36825"/>
                  <a:pt x="605" y="42926"/>
                </a:cubicBezTo>
                <a:cubicBezTo>
                  <a:pt x="1131" y="48028"/>
                  <a:pt x="2630" y="53499"/>
                  <a:pt x="6891" y="56760"/>
                </a:cubicBezTo>
                <a:cubicBezTo>
                  <a:pt x="8969" y="58364"/>
                  <a:pt x="11493" y="59127"/>
                  <a:pt x="14045" y="59443"/>
                </a:cubicBezTo>
                <a:cubicBezTo>
                  <a:pt x="15213" y="59589"/>
                  <a:pt x="16391" y="59663"/>
                  <a:pt x="17569" y="59663"/>
                </a:cubicBezTo>
                <a:cubicBezTo>
                  <a:pt x="19148" y="59663"/>
                  <a:pt x="20725" y="59530"/>
                  <a:pt x="22276" y="59258"/>
                </a:cubicBezTo>
                <a:cubicBezTo>
                  <a:pt x="24775" y="58811"/>
                  <a:pt x="27116" y="57786"/>
                  <a:pt x="29141" y="56234"/>
                </a:cubicBezTo>
                <a:cubicBezTo>
                  <a:pt x="30929" y="54814"/>
                  <a:pt x="32455" y="53104"/>
                  <a:pt x="33691" y="51158"/>
                </a:cubicBezTo>
                <a:cubicBezTo>
                  <a:pt x="36426" y="46898"/>
                  <a:pt x="38004" y="41927"/>
                  <a:pt x="39266" y="37061"/>
                </a:cubicBezTo>
                <a:cubicBezTo>
                  <a:pt x="40739" y="31328"/>
                  <a:pt x="41581" y="25463"/>
                  <a:pt x="41765" y="19546"/>
                </a:cubicBezTo>
                <a:cubicBezTo>
                  <a:pt x="41817" y="18099"/>
                  <a:pt x="41791" y="16626"/>
                  <a:pt x="41765" y="15180"/>
                </a:cubicBezTo>
                <a:cubicBezTo>
                  <a:pt x="41756" y="15118"/>
                  <a:pt x="41723" y="15076"/>
                  <a:pt x="41682" y="15056"/>
                </a:cubicBezTo>
                <a:lnTo>
                  <a:pt x="41682" y="15056"/>
                </a:lnTo>
                <a:cubicBezTo>
                  <a:pt x="41601" y="12308"/>
                  <a:pt x="41381" y="9513"/>
                  <a:pt x="40371" y="6922"/>
                </a:cubicBezTo>
                <a:cubicBezTo>
                  <a:pt x="40134" y="6343"/>
                  <a:pt x="39845" y="5791"/>
                  <a:pt x="39556" y="5238"/>
                </a:cubicBezTo>
                <a:cubicBezTo>
                  <a:pt x="39293" y="4686"/>
                  <a:pt x="38977" y="4186"/>
                  <a:pt x="38609" y="3713"/>
                </a:cubicBezTo>
                <a:cubicBezTo>
                  <a:pt x="38425" y="3529"/>
                  <a:pt x="38214" y="3345"/>
                  <a:pt x="37978" y="3240"/>
                </a:cubicBezTo>
                <a:cubicBezTo>
                  <a:pt x="37688" y="3108"/>
                  <a:pt x="37399" y="3029"/>
                  <a:pt x="37110" y="2898"/>
                </a:cubicBezTo>
                <a:cubicBezTo>
                  <a:pt x="36452" y="2608"/>
                  <a:pt x="35821" y="2240"/>
                  <a:pt x="35163" y="1925"/>
                </a:cubicBezTo>
                <a:cubicBezTo>
                  <a:pt x="32507" y="741"/>
                  <a:pt x="29667" y="110"/>
                  <a:pt x="26747" y="5"/>
                </a:cubicBezTo>
                <a:cubicBezTo>
                  <a:pt x="26601" y="2"/>
                  <a:pt x="26455" y="1"/>
                  <a:pt x="26309" y="1"/>
                </a:cubicBezTo>
                <a:close/>
              </a:path>
            </a:pathLst>
          </a:custGeom>
          <a:solidFill>
            <a:schemeClr val="dk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flipH="1">
            <a:off x="7380388" y="1775151"/>
            <a:ext cx="1420262" cy="1595265"/>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flipH="1">
            <a:off x="7546235" y="2920006"/>
            <a:ext cx="1367140" cy="2640388"/>
          </a:xfrm>
          <a:custGeom>
            <a:avLst/>
            <a:gdLst/>
            <a:ahLst/>
            <a:cxnLst/>
            <a:rect l="l" t="t" r="r" b="b"/>
            <a:pathLst>
              <a:path w="20778" h="40129" extrusionOk="0">
                <a:moveTo>
                  <a:pt x="7901" y="510"/>
                </a:moveTo>
                <a:cubicBezTo>
                  <a:pt x="7967" y="510"/>
                  <a:pt x="8034" y="511"/>
                  <a:pt x="8101" y="514"/>
                </a:cubicBezTo>
                <a:cubicBezTo>
                  <a:pt x="9469" y="540"/>
                  <a:pt x="10810" y="934"/>
                  <a:pt x="11994" y="1644"/>
                </a:cubicBezTo>
                <a:cubicBezTo>
                  <a:pt x="14518" y="3144"/>
                  <a:pt x="16281" y="5642"/>
                  <a:pt x="17438" y="8298"/>
                </a:cubicBezTo>
                <a:cubicBezTo>
                  <a:pt x="18779" y="11454"/>
                  <a:pt x="19410" y="14900"/>
                  <a:pt x="19700" y="18319"/>
                </a:cubicBezTo>
                <a:cubicBezTo>
                  <a:pt x="19857" y="20028"/>
                  <a:pt x="19936" y="21764"/>
                  <a:pt x="19989" y="23473"/>
                </a:cubicBezTo>
                <a:cubicBezTo>
                  <a:pt x="20015" y="25104"/>
                  <a:pt x="19963" y="26761"/>
                  <a:pt x="19805" y="28391"/>
                </a:cubicBezTo>
                <a:cubicBezTo>
                  <a:pt x="19437" y="31416"/>
                  <a:pt x="18490" y="34519"/>
                  <a:pt x="16359" y="36755"/>
                </a:cubicBezTo>
                <a:cubicBezTo>
                  <a:pt x="14676" y="38510"/>
                  <a:pt x="12311" y="39760"/>
                  <a:pt x="9867" y="39760"/>
                </a:cubicBezTo>
                <a:cubicBezTo>
                  <a:pt x="9639" y="39760"/>
                  <a:pt x="9409" y="39749"/>
                  <a:pt x="9180" y="39727"/>
                </a:cubicBezTo>
                <a:cubicBezTo>
                  <a:pt x="8724" y="39672"/>
                  <a:pt x="8281" y="39580"/>
                  <a:pt x="7851" y="39441"/>
                </a:cubicBezTo>
                <a:lnTo>
                  <a:pt x="7851" y="39441"/>
                </a:lnTo>
                <a:cubicBezTo>
                  <a:pt x="7833" y="39427"/>
                  <a:pt x="7812" y="39417"/>
                  <a:pt x="7786" y="39411"/>
                </a:cubicBezTo>
                <a:cubicBezTo>
                  <a:pt x="7669" y="39374"/>
                  <a:pt x="7555" y="39335"/>
                  <a:pt x="7442" y="39292"/>
                </a:cubicBezTo>
                <a:lnTo>
                  <a:pt x="7442" y="39292"/>
                </a:lnTo>
                <a:cubicBezTo>
                  <a:pt x="7390" y="39271"/>
                  <a:pt x="7338" y="39249"/>
                  <a:pt x="7286" y="39227"/>
                </a:cubicBezTo>
                <a:cubicBezTo>
                  <a:pt x="7268" y="39218"/>
                  <a:pt x="7250" y="39212"/>
                  <a:pt x="7232" y="39209"/>
                </a:cubicBezTo>
                <a:lnTo>
                  <a:pt x="7232" y="39209"/>
                </a:lnTo>
                <a:cubicBezTo>
                  <a:pt x="4565" y="38102"/>
                  <a:pt x="2946" y="35417"/>
                  <a:pt x="2157" y="32731"/>
                </a:cubicBezTo>
                <a:cubicBezTo>
                  <a:pt x="1710" y="31021"/>
                  <a:pt x="1395" y="29312"/>
                  <a:pt x="1211" y="27550"/>
                </a:cubicBezTo>
                <a:cubicBezTo>
                  <a:pt x="1000" y="25814"/>
                  <a:pt x="842" y="24078"/>
                  <a:pt x="737" y="22342"/>
                </a:cubicBezTo>
                <a:cubicBezTo>
                  <a:pt x="527" y="18871"/>
                  <a:pt x="658" y="15347"/>
                  <a:pt x="1158" y="11901"/>
                </a:cubicBezTo>
                <a:cubicBezTo>
                  <a:pt x="1421" y="10166"/>
                  <a:pt x="1789" y="8456"/>
                  <a:pt x="2289" y="6773"/>
                </a:cubicBezTo>
                <a:cubicBezTo>
                  <a:pt x="2552" y="5958"/>
                  <a:pt x="2815" y="5169"/>
                  <a:pt x="3104" y="4380"/>
                </a:cubicBezTo>
                <a:cubicBezTo>
                  <a:pt x="3367" y="3696"/>
                  <a:pt x="3709" y="3038"/>
                  <a:pt x="4104" y="2407"/>
                </a:cubicBezTo>
                <a:cubicBezTo>
                  <a:pt x="4524" y="1802"/>
                  <a:pt x="5077" y="1303"/>
                  <a:pt x="5760" y="961"/>
                </a:cubicBezTo>
                <a:cubicBezTo>
                  <a:pt x="6436" y="647"/>
                  <a:pt x="7157" y="510"/>
                  <a:pt x="7901" y="510"/>
                </a:cubicBezTo>
                <a:close/>
                <a:moveTo>
                  <a:pt x="7845" y="1"/>
                </a:moveTo>
                <a:cubicBezTo>
                  <a:pt x="7062" y="1"/>
                  <a:pt x="6287" y="132"/>
                  <a:pt x="5576" y="435"/>
                </a:cubicBezTo>
                <a:cubicBezTo>
                  <a:pt x="4077" y="1066"/>
                  <a:pt x="3209" y="2486"/>
                  <a:pt x="2604" y="3933"/>
                </a:cubicBezTo>
                <a:cubicBezTo>
                  <a:pt x="1973" y="5563"/>
                  <a:pt x="1447" y="7246"/>
                  <a:pt x="1105" y="8982"/>
                </a:cubicBezTo>
                <a:cubicBezTo>
                  <a:pt x="343" y="12506"/>
                  <a:pt x="1" y="16109"/>
                  <a:pt x="80" y="19712"/>
                </a:cubicBezTo>
                <a:cubicBezTo>
                  <a:pt x="106" y="21527"/>
                  <a:pt x="211" y="23342"/>
                  <a:pt x="395" y="25157"/>
                </a:cubicBezTo>
                <a:cubicBezTo>
                  <a:pt x="606" y="26945"/>
                  <a:pt x="816" y="28733"/>
                  <a:pt x="1132" y="30522"/>
                </a:cubicBezTo>
                <a:cubicBezTo>
                  <a:pt x="1737" y="33704"/>
                  <a:pt x="2946" y="36991"/>
                  <a:pt x="5734" y="38885"/>
                </a:cubicBezTo>
                <a:cubicBezTo>
                  <a:pt x="6313" y="39280"/>
                  <a:pt x="6970" y="39595"/>
                  <a:pt x="7654" y="39806"/>
                </a:cubicBezTo>
                <a:cubicBezTo>
                  <a:pt x="7677" y="39812"/>
                  <a:pt x="7698" y="39815"/>
                  <a:pt x="7718" y="39815"/>
                </a:cubicBezTo>
                <a:cubicBezTo>
                  <a:pt x="7733" y="39815"/>
                  <a:pt x="7747" y="39814"/>
                  <a:pt x="7761" y="39810"/>
                </a:cubicBezTo>
                <a:lnTo>
                  <a:pt x="7761" y="39810"/>
                </a:lnTo>
                <a:cubicBezTo>
                  <a:pt x="8462" y="40027"/>
                  <a:pt x="9178" y="40128"/>
                  <a:pt x="9893" y="40128"/>
                </a:cubicBezTo>
                <a:cubicBezTo>
                  <a:pt x="11652" y="40128"/>
                  <a:pt x="13405" y="39520"/>
                  <a:pt x="14913" y="38543"/>
                </a:cubicBezTo>
                <a:cubicBezTo>
                  <a:pt x="16096" y="37780"/>
                  <a:pt x="17148" y="36781"/>
                  <a:pt x="17964" y="35624"/>
                </a:cubicBezTo>
                <a:cubicBezTo>
                  <a:pt x="18884" y="34256"/>
                  <a:pt x="19542" y="32757"/>
                  <a:pt x="19936" y="31179"/>
                </a:cubicBezTo>
                <a:cubicBezTo>
                  <a:pt x="20778" y="27839"/>
                  <a:pt x="20673" y="24341"/>
                  <a:pt x="20462" y="20949"/>
                </a:cubicBezTo>
                <a:cubicBezTo>
                  <a:pt x="20252" y="17398"/>
                  <a:pt x="19805" y="13821"/>
                  <a:pt x="18700" y="10429"/>
                </a:cubicBezTo>
                <a:cubicBezTo>
                  <a:pt x="17727" y="7457"/>
                  <a:pt x="16228" y="4590"/>
                  <a:pt x="13835" y="2512"/>
                </a:cubicBezTo>
                <a:cubicBezTo>
                  <a:pt x="12783" y="1539"/>
                  <a:pt x="11520" y="803"/>
                  <a:pt x="10153" y="356"/>
                </a:cubicBezTo>
                <a:cubicBezTo>
                  <a:pt x="9416" y="132"/>
                  <a:pt x="8627" y="1"/>
                  <a:pt x="7845" y="1"/>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flipH="1">
            <a:off x="7939643" y="3439372"/>
            <a:ext cx="309248" cy="230423"/>
          </a:xfrm>
          <a:custGeom>
            <a:avLst/>
            <a:gdLst/>
            <a:ahLst/>
            <a:cxnLst/>
            <a:rect l="l" t="t" r="r" b="b"/>
            <a:pathLst>
              <a:path w="4700" h="3502" extrusionOk="0">
                <a:moveTo>
                  <a:pt x="2379" y="789"/>
                </a:moveTo>
                <a:cubicBezTo>
                  <a:pt x="2734" y="789"/>
                  <a:pt x="3098" y="876"/>
                  <a:pt x="3393" y="983"/>
                </a:cubicBezTo>
                <a:cubicBezTo>
                  <a:pt x="3428" y="996"/>
                  <a:pt x="3463" y="1001"/>
                  <a:pt x="3496" y="1001"/>
                </a:cubicBezTo>
                <a:cubicBezTo>
                  <a:pt x="3520" y="1001"/>
                  <a:pt x="3543" y="998"/>
                  <a:pt x="3565" y="993"/>
                </a:cubicBezTo>
                <a:lnTo>
                  <a:pt x="3565" y="993"/>
                </a:lnTo>
                <a:cubicBezTo>
                  <a:pt x="4074" y="1387"/>
                  <a:pt x="3812" y="2157"/>
                  <a:pt x="3314" y="2456"/>
                </a:cubicBezTo>
                <a:cubicBezTo>
                  <a:pt x="3012" y="2620"/>
                  <a:pt x="2675" y="2706"/>
                  <a:pt x="2336" y="2706"/>
                </a:cubicBezTo>
                <a:cubicBezTo>
                  <a:pt x="2024" y="2706"/>
                  <a:pt x="1710" y="2633"/>
                  <a:pt x="1420" y="2482"/>
                </a:cubicBezTo>
                <a:cubicBezTo>
                  <a:pt x="894" y="2166"/>
                  <a:pt x="1026" y="1456"/>
                  <a:pt x="1447" y="1088"/>
                </a:cubicBezTo>
                <a:cubicBezTo>
                  <a:pt x="1704" y="869"/>
                  <a:pt x="2038" y="789"/>
                  <a:pt x="2379" y="789"/>
                </a:cubicBezTo>
                <a:close/>
                <a:moveTo>
                  <a:pt x="2222" y="1"/>
                </a:moveTo>
                <a:cubicBezTo>
                  <a:pt x="1619" y="1"/>
                  <a:pt x="1037" y="210"/>
                  <a:pt x="631" y="746"/>
                </a:cubicBezTo>
                <a:cubicBezTo>
                  <a:pt x="0" y="1535"/>
                  <a:pt x="132" y="2771"/>
                  <a:pt x="1078" y="3245"/>
                </a:cubicBezTo>
                <a:cubicBezTo>
                  <a:pt x="1422" y="3416"/>
                  <a:pt x="1831" y="3502"/>
                  <a:pt x="2245" y="3502"/>
                </a:cubicBezTo>
                <a:cubicBezTo>
                  <a:pt x="2974" y="3502"/>
                  <a:pt x="3720" y="3238"/>
                  <a:pt x="4155" y="2719"/>
                </a:cubicBezTo>
                <a:cubicBezTo>
                  <a:pt x="4700" y="2045"/>
                  <a:pt x="4605" y="885"/>
                  <a:pt x="3797" y="474"/>
                </a:cubicBezTo>
                <a:lnTo>
                  <a:pt x="3797" y="474"/>
                </a:lnTo>
                <a:cubicBezTo>
                  <a:pt x="3768" y="424"/>
                  <a:pt x="3722" y="380"/>
                  <a:pt x="3656" y="352"/>
                </a:cubicBezTo>
                <a:cubicBezTo>
                  <a:pt x="3219" y="139"/>
                  <a:pt x="2714" y="1"/>
                  <a:pt x="2222" y="1"/>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flipH="1">
            <a:off x="7961618" y="3772611"/>
            <a:ext cx="296418" cy="431105"/>
          </a:xfrm>
          <a:custGeom>
            <a:avLst/>
            <a:gdLst/>
            <a:ahLst/>
            <a:cxnLst/>
            <a:rect l="l" t="t" r="r" b="b"/>
            <a:pathLst>
              <a:path w="4505" h="6552" extrusionOk="0">
                <a:moveTo>
                  <a:pt x="2132" y="774"/>
                </a:moveTo>
                <a:lnTo>
                  <a:pt x="2132" y="774"/>
                </a:lnTo>
                <a:cubicBezTo>
                  <a:pt x="2420" y="900"/>
                  <a:pt x="2758" y="1218"/>
                  <a:pt x="2848" y="1362"/>
                </a:cubicBezTo>
                <a:cubicBezTo>
                  <a:pt x="2953" y="1546"/>
                  <a:pt x="3058" y="1730"/>
                  <a:pt x="3137" y="1914"/>
                </a:cubicBezTo>
                <a:cubicBezTo>
                  <a:pt x="3295" y="2309"/>
                  <a:pt x="3427" y="2730"/>
                  <a:pt x="3505" y="3150"/>
                </a:cubicBezTo>
                <a:cubicBezTo>
                  <a:pt x="3620" y="3904"/>
                  <a:pt x="3635" y="5847"/>
                  <a:pt x="2673" y="5847"/>
                </a:cubicBezTo>
                <a:cubicBezTo>
                  <a:pt x="2527" y="5847"/>
                  <a:pt x="2358" y="5802"/>
                  <a:pt x="2164" y="5701"/>
                </a:cubicBezTo>
                <a:cubicBezTo>
                  <a:pt x="1375" y="5281"/>
                  <a:pt x="1007" y="4123"/>
                  <a:pt x="875" y="3308"/>
                </a:cubicBezTo>
                <a:cubicBezTo>
                  <a:pt x="695" y="2249"/>
                  <a:pt x="1047" y="1113"/>
                  <a:pt x="2132" y="774"/>
                </a:cubicBezTo>
                <a:close/>
                <a:moveTo>
                  <a:pt x="2173" y="0"/>
                </a:moveTo>
                <a:cubicBezTo>
                  <a:pt x="1966" y="0"/>
                  <a:pt x="1743" y="78"/>
                  <a:pt x="1507" y="257"/>
                </a:cubicBezTo>
                <a:cubicBezTo>
                  <a:pt x="1448" y="300"/>
                  <a:pt x="1413" y="354"/>
                  <a:pt x="1395" y="411"/>
                </a:cubicBezTo>
                <a:lnTo>
                  <a:pt x="1395" y="411"/>
                </a:lnTo>
                <a:cubicBezTo>
                  <a:pt x="326" y="1058"/>
                  <a:pt x="1" y="2467"/>
                  <a:pt x="271" y="3703"/>
                </a:cubicBezTo>
                <a:cubicBezTo>
                  <a:pt x="514" y="4846"/>
                  <a:pt x="1252" y="6552"/>
                  <a:pt x="2610" y="6552"/>
                </a:cubicBezTo>
                <a:cubicBezTo>
                  <a:pt x="2720" y="6552"/>
                  <a:pt x="2835" y="6540"/>
                  <a:pt x="2953" y="6517"/>
                </a:cubicBezTo>
                <a:cubicBezTo>
                  <a:pt x="4505" y="6227"/>
                  <a:pt x="4268" y="3887"/>
                  <a:pt x="4031" y="2730"/>
                </a:cubicBezTo>
                <a:cubicBezTo>
                  <a:pt x="3878" y="1940"/>
                  <a:pt x="3213" y="0"/>
                  <a:pt x="2173" y="0"/>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flipH="1">
            <a:off x="8271687" y="3656751"/>
            <a:ext cx="312933" cy="212065"/>
          </a:xfrm>
          <a:custGeom>
            <a:avLst/>
            <a:gdLst/>
            <a:ahLst/>
            <a:cxnLst/>
            <a:rect l="l" t="t" r="r" b="b"/>
            <a:pathLst>
              <a:path w="4756" h="3223" extrusionOk="0">
                <a:moveTo>
                  <a:pt x="2494" y="529"/>
                </a:moveTo>
                <a:cubicBezTo>
                  <a:pt x="2544" y="529"/>
                  <a:pt x="2593" y="530"/>
                  <a:pt x="2643" y="532"/>
                </a:cubicBezTo>
                <a:lnTo>
                  <a:pt x="2643" y="532"/>
                </a:lnTo>
                <a:cubicBezTo>
                  <a:pt x="2690" y="626"/>
                  <a:pt x="2779" y="698"/>
                  <a:pt x="2892" y="698"/>
                </a:cubicBezTo>
                <a:cubicBezTo>
                  <a:pt x="2926" y="698"/>
                  <a:pt x="2962" y="691"/>
                  <a:pt x="2999" y="677"/>
                </a:cubicBezTo>
                <a:cubicBezTo>
                  <a:pt x="3090" y="650"/>
                  <a:pt x="3174" y="638"/>
                  <a:pt x="3250" y="638"/>
                </a:cubicBezTo>
                <a:cubicBezTo>
                  <a:pt x="3924" y="638"/>
                  <a:pt x="4026" y="1599"/>
                  <a:pt x="3578" y="2071"/>
                </a:cubicBezTo>
                <a:cubicBezTo>
                  <a:pt x="3246" y="2422"/>
                  <a:pt x="2742" y="2570"/>
                  <a:pt x="2257" y="2570"/>
                </a:cubicBezTo>
                <a:cubicBezTo>
                  <a:pt x="2087" y="2570"/>
                  <a:pt x="1920" y="2552"/>
                  <a:pt x="1763" y="2518"/>
                </a:cubicBezTo>
                <a:cubicBezTo>
                  <a:pt x="948" y="2360"/>
                  <a:pt x="632" y="1571"/>
                  <a:pt x="1237" y="966"/>
                </a:cubicBezTo>
                <a:cubicBezTo>
                  <a:pt x="1571" y="632"/>
                  <a:pt x="2031" y="529"/>
                  <a:pt x="2494" y="529"/>
                </a:cubicBezTo>
                <a:close/>
                <a:moveTo>
                  <a:pt x="2378" y="0"/>
                </a:moveTo>
                <a:cubicBezTo>
                  <a:pt x="1552" y="0"/>
                  <a:pt x="764" y="285"/>
                  <a:pt x="422" y="1150"/>
                </a:cubicBezTo>
                <a:cubicBezTo>
                  <a:pt x="1" y="2255"/>
                  <a:pt x="895" y="3070"/>
                  <a:pt x="1921" y="3202"/>
                </a:cubicBezTo>
                <a:cubicBezTo>
                  <a:pt x="2039" y="3215"/>
                  <a:pt x="2161" y="3222"/>
                  <a:pt x="2284" y="3222"/>
                </a:cubicBezTo>
                <a:cubicBezTo>
                  <a:pt x="3356" y="3222"/>
                  <a:pt x="4512" y="2699"/>
                  <a:pt x="4630" y="1519"/>
                </a:cubicBezTo>
                <a:cubicBezTo>
                  <a:pt x="4755" y="681"/>
                  <a:pt x="4098" y="10"/>
                  <a:pt x="3346" y="10"/>
                </a:cubicBezTo>
                <a:cubicBezTo>
                  <a:pt x="3240" y="10"/>
                  <a:pt x="3131" y="24"/>
                  <a:pt x="3022" y="53"/>
                </a:cubicBezTo>
                <a:lnTo>
                  <a:pt x="3022" y="53"/>
                </a:lnTo>
                <a:cubicBezTo>
                  <a:pt x="2810" y="20"/>
                  <a:pt x="2593" y="0"/>
                  <a:pt x="2378" y="0"/>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9"/>
          <p:cNvGrpSpPr/>
          <p:nvPr/>
        </p:nvGrpSpPr>
        <p:grpSpPr>
          <a:xfrm rot="5631906">
            <a:off x="2422830" y="2152291"/>
            <a:ext cx="489121" cy="4398975"/>
            <a:chOff x="2212437" y="-770925"/>
            <a:chExt cx="461125" cy="4146799"/>
          </a:xfrm>
        </p:grpSpPr>
        <p:sp>
          <p:nvSpPr>
            <p:cNvPr id="240" name="Google Shape;240;p9"/>
            <p:cNvSpPr/>
            <p:nvPr/>
          </p:nvSpPr>
          <p:spPr>
            <a:xfrm>
              <a:off x="2354141" y="2038130"/>
              <a:ext cx="92281" cy="90055"/>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2212437" y="2231569"/>
              <a:ext cx="105794" cy="78852"/>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2365344" y="2568932"/>
              <a:ext cx="137353" cy="103568"/>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2412636" y="1730013"/>
              <a:ext cx="119222" cy="96811"/>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2279911" y="1552309"/>
              <a:ext cx="177806" cy="139573"/>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2516028" y="1460122"/>
              <a:ext cx="119307" cy="90055"/>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2387836" y="1167740"/>
              <a:ext cx="144024" cy="105791"/>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2462066" y="949587"/>
              <a:ext cx="74321" cy="878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2394592" y="493013"/>
              <a:ext cx="130597" cy="105791"/>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2484557" y="220899"/>
              <a:ext cx="54052" cy="54050"/>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2441798" y="-40013"/>
              <a:ext cx="112551" cy="83299"/>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2419307" y="2879273"/>
              <a:ext cx="132820" cy="105877"/>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2333874" y="-264922"/>
              <a:ext cx="121531" cy="9227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2558787" y="-226696"/>
              <a:ext cx="114775" cy="92364"/>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2518337" y="-397644"/>
              <a:ext cx="90058" cy="72095"/>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2520561" y="-770925"/>
              <a:ext cx="112551" cy="9227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2455310" y="3291464"/>
              <a:ext cx="96814" cy="844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9"/>
          <p:cNvSpPr/>
          <p:nvPr/>
        </p:nvSpPr>
        <p:spPr>
          <a:xfrm rot="2700000">
            <a:off x="3842970" y="-1544190"/>
            <a:ext cx="3022383" cy="3177704"/>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6"/>
        <p:cNvGrpSpPr/>
        <p:nvPr/>
      </p:nvGrpSpPr>
      <p:grpSpPr>
        <a:xfrm>
          <a:off x="0" y="0"/>
          <a:ext cx="0" cy="0"/>
          <a:chOff x="0" y="0"/>
          <a:chExt cx="0" cy="0"/>
        </a:xfrm>
      </p:grpSpPr>
      <p:sp>
        <p:nvSpPr>
          <p:cNvPr id="287" name="Google Shape;287;p11"/>
          <p:cNvSpPr/>
          <p:nvPr/>
        </p:nvSpPr>
        <p:spPr>
          <a:xfrm rot="-3218698">
            <a:off x="7678506" y="3629100"/>
            <a:ext cx="2217125" cy="1642704"/>
          </a:xfrm>
          <a:custGeom>
            <a:avLst/>
            <a:gdLst/>
            <a:ahLst/>
            <a:cxnLst/>
            <a:rect l="l" t="t" r="r" b="b"/>
            <a:pathLst>
              <a:path w="26511" h="14431" extrusionOk="0">
                <a:moveTo>
                  <a:pt x="11832" y="0"/>
                </a:moveTo>
                <a:cubicBezTo>
                  <a:pt x="11214" y="0"/>
                  <a:pt x="10599" y="12"/>
                  <a:pt x="9994" y="39"/>
                </a:cubicBezTo>
                <a:cubicBezTo>
                  <a:pt x="8732" y="144"/>
                  <a:pt x="7548" y="513"/>
                  <a:pt x="6444" y="1144"/>
                </a:cubicBezTo>
                <a:cubicBezTo>
                  <a:pt x="4681" y="2064"/>
                  <a:pt x="2919" y="3090"/>
                  <a:pt x="1710" y="4615"/>
                </a:cubicBezTo>
                <a:cubicBezTo>
                  <a:pt x="526" y="6141"/>
                  <a:pt x="0" y="8271"/>
                  <a:pt x="921" y="9954"/>
                </a:cubicBezTo>
                <a:cubicBezTo>
                  <a:pt x="1447" y="10927"/>
                  <a:pt x="2393" y="11638"/>
                  <a:pt x="3393" y="12190"/>
                </a:cubicBezTo>
                <a:cubicBezTo>
                  <a:pt x="6039" y="13723"/>
                  <a:pt x="9113" y="14431"/>
                  <a:pt x="12227" y="14431"/>
                </a:cubicBezTo>
                <a:cubicBezTo>
                  <a:pt x="15148" y="14431"/>
                  <a:pt x="18104" y="13809"/>
                  <a:pt x="20777" y="12663"/>
                </a:cubicBezTo>
                <a:cubicBezTo>
                  <a:pt x="22671" y="11848"/>
                  <a:pt x="24538" y="10691"/>
                  <a:pt x="25327" y="8876"/>
                </a:cubicBezTo>
                <a:cubicBezTo>
                  <a:pt x="26511" y="6088"/>
                  <a:pt x="24485" y="2827"/>
                  <a:pt x="21671" y="1433"/>
                </a:cubicBezTo>
                <a:cubicBezTo>
                  <a:pt x="19699" y="460"/>
                  <a:pt x="17490" y="171"/>
                  <a:pt x="15280" y="92"/>
                </a:cubicBezTo>
                <a:cubicBezTo>
                  <a:pt x="14150" y="40"/>
                  <a:pt x="12986" y="0"/>
                  <a:pt x="11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txBox="1">
            <a:spLocks noGrp="1"/>
          </p:cNvSpPr>
          <p:nvPr>
            <p:ph type="title" hasCustomPrompt="1"/>
          </p:nvPr>
        </p:nvSpPr>
        <p:spPr>
          <a:xfrm>
            <a:off x="826650" y="1593825"/>
            <a:ext cx="7490700" cy="1399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3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89" name="Google Shape;289;p11"/>
          <p:cNvSpPr txBox="1">
            <a:spLocks noGrp="1"/>
          </p:cNvSpPr>
          <p:nvPr>
            <p:ph type="subTitle" idx="1"/>
          </p:nvPr>
        </p:nvSpPr>
        <p:spPr>
          <a:xfrm>
            <a:off x="1657500" y="2994177"/>
            <a:ext cx="5829000" cy="519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1"/>
          <p:cNvSpPr/>
          <p:nvPr/>
        </p:nvSpPr>
        <p:spPr>
          <a:xfrm rot="-2700000" flipH="1">
            <a:off x="-535006" y="3480510"/>
            <a:ext cx="3022383" cy="3177704"/>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flipH="1">
            <a:off x="7177530" y="227009"/>
            <a:ext cx="2169602" cy="644106"/>
          </a:xfrm>
          <a:custGeom>
            <a:avLst/>
            <a:gdLst/>
            <a:ahLst/>
            <a:cxnLst/>
            <a:rect l="l" t="t" r="r" b="b"/>
            <a:pathLst>
              <a:path w="38110" h="11314" extrusionOk="0">
                <a:moveTo>
                  <a:pt x="14836" y="1"/>
                </a:moveTo>
                <a:cubicBezTo>
                  <a:pt x="12569" y="1"/>
                  <a:pt x="10301" y="87"/>
                  <a:pt x="8049" y="263"/>
                </a:cubicBezTo>
                <a:cubicBezTo>
                  <a:pt x="7023" y="368"/>
                  <a:pt x="5997" y="474"/>
                  <a:pt x="4972" y="605"/>
                </a:cubicBezTo>
                <a:cubicBezTo>
                  <a:pt x="4235" y="684"/>
                  <a:pt x="3394" y="710"/>
                  <a:pt x="2710" y="1000"/>
                </a:cubicBezTo>
                <a:cubicBezTo>
                  <a:pt x="2263" y="1236"/>
                  <a:pt x="1894" y="1605"/>
                  <a:pt x="1631" y="2052"/>
                </a:cubicBezTo>
                <a:cubicBezTo>
                  <a:pt x="1079" y="2762"/>
                  <a:pt x="658" y="3577"/>
                  <a:pt x="395" y="4445"/>
                </a:cubicBezTo>
                <a:cubicBezTo>
                  <a:pt x="1" y="5786"/>
                  <a:pt x="159" y="7338"/>
                  <a:pt x="1184" y="8390"/>
                </a:cubicBezTo>
                <a:cubicBezTo>
                  <a:pt x="2184" y="9442"/>
                  <a:pt x="3762" y="9679"/>
                  <a:pt x="5208" y="9836"/>
                </a:cubicBezTo>
                <a:cubicBezTo>
                  <a:pt x="11441" y="10581"/>
                  <a:pt x="17723" y="11314"/>
                  <a:pt x="23987" y="11314"/>
                </a:cubicBezTo>
                <a:cubicBezTo>
                  <a:pt x="26789" y="11314"/>
                  <a:pt x="29588" y="11167"/>
                  <a:pt x="32376" y="10810"/>
                </a:cubicBezTo>
                <a:cubicBezTo>
                  <a:pt x="34480" y="10520"/>
                  <a:pt x="36900" y="9836"/>
                  <a:pt x="37663" y="7864"/>
                </a:cubicBezTo>
                <a:cubicBezTo>
                  <a:pt x="38110" y="6628"/>
                  <a:pt x="37741" y="5208"/>
                  <a:pt x="36926" y="4182"/>
                </a:cubicBezTo>
                <a:cubicBezTo>
                  <a:pt x="36085" y="3183"/>
                  <a:pt x="34980" y="2420"/>
                  <a:pt x="33744" y="1999"/>
                </a:cubicBezTo>
                <a:cubicBezTo>
                  <a:pt x="31614" y="1184"/>
                  <a:pt x="29299" y="894"/>
                  <a:pt x="27011" y="684"/>
                </a:cubicBezTo>
                <a:cubicBezTo>
                  <a:pt x="24749" y="474"/>
                  <a:pt x="22461" y="290"/>
                  <a:pt x="20173" y="158"/>
                </a:cubicBezTo>
                <a:cubicBezTo>
                  <a:pt x="18401" y="54"/>
                  <a:pt x="16619" y="1"/>
                  <a:pt x="14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flipH="1">
            <a:off x="7252382" y="969442"/>
            <a:ext cx="2271393" cy="699727"/>
          </a:xfrm>
          <a:custGeom>
            <a:avLst/>
            <a:gdLst/>
            <a:ahLst/>
            <a:cxnLst/>
            <a:rect l="l" t="t" r="r" b="b"/>
            <a:pathLst>
              <a:path w="39898" h="12291" extrusionOk="0">
                <a:moveTo>
                  <a:pt x="11792" y="0"/>
                </a:moveTo>
                <a:cubicBezTo>
                  <a:pt x="11069" y="0"/>
                  <a:pt x="10347" y="10"/>
                  <a:pt x="9626" y="29"/>
                </a:cubicBezTo>
                <a:cubicBezTo>
                  <a:pt x="8153" y="82"/>
                  <a:pt x="6681" y="187"/>
                  <a:pt x="5208" y="397"/>
                </a:cubicBezTo>
                <a:cubicBezTo>
                  <a:pt x="4340" y="476"/>
                  <a:pt x="3472" y="687"/>
                  <a:pt x="2683" y="1002"/>
                </a:cubicBezTo>
                <a:cubicBezTo>
                  <a:pt x="1131" y="1712"/>
                  <a:pt x="185" y="3922"/>
                  <a:pt x="106" y="5526"/>
                </a:cubicBezTo>
                <a:cubicBezTo>
                  <a:pt x="0" y="7972"/>
                  <a:pt x="1920" y="9997"/>
                  <a:pt x="4024" y="10970"/>
                </a:cubicBezTo>
                <a:cubicBezTo>
                  <a:pt x="5839" y="11838"/>
                  <a:pt x="7917" y="12048"/>
                  <a:pt x="9942" y="12180"/>
                </a:cubicBezTo>
                <a:cubicBezTo>
                  <a:pt x="11256" y="12255"/>
                  <a:pt x="12571" y="12290"/>
                  <a:pt x="13886" y="12290"/>
                </a:cubicBezTo>
                <a:cubicBezTo>
                  <a:pt x="20885" y="12290"/>
                  <a:pt x="27883" y="11287"/>
                  <a:pt x="34769" y="9892"/>
                </a:cubicBezTo>
                <a:cubicBezTo>
                  <a:pt x="35953" y="9655"/>
                  <a:pt x="37162" y="9392"/>
                  <a:pt x="38162" y="8708"/>
                </a:cubicBezTo>
                <a:cubicBezTo>
                  <a:pt x="39161" y="8024"/>
                  <a:pt x="39898" y="6815"/>
                  <a:pt x="39661" y="5631"/>
                </a:cubicBezTo>
                <a:cubicBezTo>
                  <a:pt x="39477" y="4763"/>
                  <a:pt x="38819" y="4053"/>
                  <a:pt x="38083" y="3527"/>
                </a:cubicBezTo>
                <a:cubicBezTo>
                  <a:pt x="35453" y="1607"/>
                  <a:pt x="32008" y="1449"/>
                  <a:pt x="28746" y="1239"/>
                </a:cubicBezTo>
                <a:lnTo>
                  <a:pt x="27642" y="1134"/>
                </a:lnTo>
                <a:cubicBezTo>
                  <a:pt x="24617" y="897"/>
                  <a:pt x="21645" y="555"/>
                  <a:pt x="18621" y="319"/>
                </a:cubicBezTo>
                <a:cubicBezTo>
                  <a:pt x="16363" y="99"/>
                  <a:pt x="14075" y="0"/>
                  <a:pt x="1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rot="-852914" flipH="1">
            <a:off x="7830896" y="3257170"/>
            <a:ext cx="1850659" cy="2640391"/>
          </a:xfrm>
          <a:custGeom>
            <a:avLst/>
            <a:gdLst/>
            <a:ahLst/>
            <a:cxnLst/>
            <a:rect l="l" t="t" r="r" b="b"/>
            <a:pathLst>
              <a:path w="41818" h="59663" extrusionOk="0">
                <a:moveTo>
                  <a:pt x="26091" y="210"/>
                </a:moveTo>
                <a:cubicBezTo>
                  <a:pt x="29089" y="210"/>
                  <a:pt x="32066" y="819"/>
                  <a:pt x="34848" y="2004"/>
                </a:cubicBezTo>
                <a:cubicBezTo>
                  <a:pt x="35479" y="2293"/>
                  <a:pt x="36084" y="2608"/>
                  <a:pt x="36715" y="2924"/>
                </a:cubicBezTo>
                <a:cubicBezTo>
                  <a:pt x="37320" y="3240"/>
                  <a:pt x="37951" y="3319"/>
                  <a:pt x="38398" y="3792"/>
                </a:cubicBezTo>
                <a:cubicBezTo>
                  <a:pt x="38793" y="4265"/>
                  <a:pt x="39135" y="4791"/>
                  <a:pt x="39398" y="5370"/>
                </a:cubicBezTo>
                <a:cubicBezTo>
                  <a:pt x="39713" y="5949"/>
                  <a:pt x="40003" y="6553"/>
                  <a:pt x="40266" y="7185"/>
                </a:cubicBezTo>
                <a:cubicBezTo>
                  <a:pt x="40713" y="8421"/>
                  <a:pt x="41028" y="9736"/>
                  <a:pt x="41212" y="11051"/>
                </a:cubicBezTo>
                <a:cubicBezTo>
                  <a:pt x="41393" y="12394"/>
                  <a:pt x="41498" y="13738"/>
                  <a:pt x="41502" y="15107"/>
                </a:cubicBezTo>
                <a:lnTo>
                  <a:pt x="41502" y="15107"/>
                </a:lnTo>
                <a:cubicBezTo>
                  <a:pt x="41489" y="15127"/>
                  <a:pt x="41480" y="15151"/>
                  <a:pt x="41475" y="15180"/>
                </a:cubicBezTo>
                <a:cubicBezTo>
                  <a:pt x="41581" y="20992"/>
                  <a:pt x="41081" y="26778"/>
                  <a:pt x="39950" y="32485"/>
                </a:cubicBezTo>
                <a:cubicBezTo>
                  <a:pt x="39398" y="35326"/>
                  <a:pt x="38688" y="38113"/>
                  <a:pt x="37846" y="40875"/>
                </a:cubicBezTo>
                <a:cubicBezTo>
                  <a:pt x="37162" y="43189"/>
                  <a:pt x="36294" y="45425"/>
                  <a:pt x="35269" y="47608"/>
                </a:cubicBezTo>
                <a:cubicBezTo>
                  <a:pt x="33322" y="51684"/>
                  <a:pt x="30535" y="55550"/>
                  <a:pt x="26406" y="57602"/>
                </a:cubicBezTo>
                <a:cubicBezTo>
                  <a:pt x="23907" y="58838"/>
                  <a:pt x="21119" y="59311"/>
                  <a:pt x="18384" y="59390"/>
                </a:cubicBezTo>
                <a:cubicBezTo>
                  <a:pt x="17951" y="59407"/>
                  <a:pt x="17517" y="59417"/>
                  <a:pt x="17082" y="59417"/>
                </a:cubicBezTo>
                <a:cubicBezTo>
                  <a:pt x="14876" y="59417"/>
                  <a:pt x="12660" y="59173"/>
                  <a:pt x="10573" y="58469"/>
                </a:cubicBezTo>
                <a:cubicBezTo>
                  <a:pt x="8180" y="57680"/>
                  <a:pt x="6076" y="56155"/>
                  <a:pt x="4577" y="54104"/>
                </a:cubicBezTo>
                <a:cubicBezTo>
                  <a:pt x="3077" y="52026"/>
                  <a:pt x="2052" y="49633"/>
                  <a:pt x="1499" y="47134"/>
                </a:cubicBezTo>
                <a:cubicBezTo>
                  <a:pt x="842" y="44320"/>
                  <a:pt x="658" y="41427"/>
                  <a:pt x="526" y="38534"/>
                </a:cubicBezTo>
                <a:cubicBezTo>
                  <a:pt x="369" y="35536"/>
                  <a:pt x="342" y="32538"/>
                  <a:pt x="447" y="29540"/>
                </a:cubicBezTo>
                <a:cubicBezTo>
                  <a:pt x="526" y="26568"/>
                  <a:pt x="737" y="23648"/>
                  <a:pt x="1105" y="20729"/>
                </a:cubicBezTo>
                <a:cubicBezTo>
                  <a:pt x="1421" y="17968"/>
                  <a:pt x="1973" y="15180"/>
                  <a:pt x="3183" y="12655"/>
                </a:cubicBezTo>
                <a:cubicBezTo>
                  <a:pt x="4235" y="10446"/>
                  <a:pt x="5734" y="8473"/>
                  <a:pt x="7548" y="6869"/>
                </a:cubicBezTo>
                <a:cubicBezTo>
                  <a:pt x="8469" y="6001"/>
                  <a:pt x="9468" y="5265"/>
                  <a:pt x="10547" y="4607"/>
                </a:cubicBezTo>
                <a:cubicBezTo>
                  <a:pt x="11046" y="4292"/>
                  <a:pt x="11572" y="4002"/>
                  <a:pt x="12098" y="3739"/>
                </a:cubicBezTo>
                <a:cubicBezTo>
                  <a:pt x="12651" y="3424"/>
                  <a:pt x="13229" y="3187"/>
                  <a:pt x="13860" y="3056"/>
                </a:cubicBezTo>
                <a:cubicBezTo>
                  <a:pt x="14176" y="3003"/>
                  <a:pt x="14518" y="2950"/>
                  <a:pt x="14834" y="2845"/>
                </a:cubicBezTo>
                <a:cubicBezTo>
                  <a:pt x="15149" y="2740"/>
                  <a:pt x="15491" y="2582"/>
                  <a:pt x="15807" y="2451"/>
                </a:cubicBezTo>
                <a:cubicBezTo>
                  <a:pt x="16490" y="2188"/>
                  <a:pt x="17148" y="1951"/>
                  <a:pt x="17832" y="1714"/>
                </a:cubicBezTo>
                <a:cubicBezTo>
                  <a:pt x="19173" y="1267"/>
                  <a:pt x="20514" y="873"/>
                  <a:pt x="21908" y="610"/>
                </a:cubicBezTo>
                <a:cubicBezTo>
                  <a:pt x="23295" y="342"/>
                  <a:pt x="24695" y="210"/>
                  <a:pt x="26091" y="210"/>
                </a:cubicBezTo>
                <a:close/>
                <a:moveTo>
                  <a:pt x="26309" y="1"/>
                </a:moveTo>
                <a:cubicBezTo>
                  <a:pt x="23534" y="1"/>
                  <a:pt x="20744" y="474"/>
                  <a:pt x="18121" y="1399"/>
                </a:cubicBezTo>
                <a:cubicBezTo>
                  <a:pt x="17411" y="1635"/>
                  <a:pt x="16701" y="1898"/>
                  <a:pt x="16017" y="2161"/>
                </a:cubicBezTo>
                <a:cubicBezTo>
                  <a:pt x="15386" y="2451"/>
                  <a:pt x="14702" y="2661"/>
                  <a:pt x="14018" y="2819"/>
                </a:cubicBezTo>
                <a:cubicBezTo>
                  <a:pt x="12835" y="3003"/>
                  <a:pt x="11704" y="3660"/>
                  <a:pt x="10704" y="4265"/>
                </a:cubicBezTo>
                <a:cubicBezTo>
                  <a:pt x="8548" y="5554"/>
                  <a:pt x="6654" y="7237"/>
                  <a:pt x="5103" y="9210"/>
                </a:cubicBezTo>
                <a:cubicBezTo>
                  <a:pt x="3525" y="11235"/>
                  <a:pt x="2394" y="13576"/>
                  <a:pt x="1762" y="16074"/>
                </a:cubicBezTo>
                <a:cubicBezTo>
                  <a:pt x="1052" y="18836"/>
                  <a:pt x="789" y="21729"/>
                  <a:pt x="553" y="24569"/>
                </a:cubicBezTo>
                <a:cubicBezTo>
                  <a:pt x="0" y="30670"/>
                  <a:pt x="27" y="36825"/>
                  <a:pt x="605" y="42926"/>
                </a:cubicBezTo>
                <a:cubicBezTo>
                  <a:pt x="1131" y="48028"/>
                  <a:pt x="2630" y="53499"/>
                  <a:pt x="6891" y="56760"/>
                </a:cubicBezTo>
                <a:cubicBezTo>
                  <a:pt x="8969" y="58364"/>
                  <a:pt x="11493" y="59127"/>
                  <a:pt x="14045" y="59443"/>
                </a:cubicBezTo>
                <a:cubicBezTo>
                  <a:pt x="15213" y="59589"/>
                  <a:pt x="16391" y="59663"/>
                  <a:pt x="17569" y="59663"/>
                </a:cubicBezTo>
                <a:cubicBezTo>
                  <a:pt x="19148" y="59663"/>
                  <a:pt x="20725" y="59530"/>
                  <a:pt x="22276" y="59258"/>
                </a:cubicBezTo>
                <a:cubicBezTo>
                  <a:pt x="24775" y="58811"/>
                  <a:pt x="27116" y="57786"/>
                  <a:pt x="29141" y="56234"/>
                </a:cubicBezTo>
                <a:cubicBezTo>
                  <a:pt x="30929" y="54814"/>
                  <a:pt x="32455" y="53104"/>
                  <a:pt x="33691" y="51158"/>
                </a:cubicBezTo>
                <a:cubicBezTo>
                  <a:pt x="36426" y="46898"/>
                  <a:pt x="38004" y="41927"/>
                  <a:pt x="39266" y="37061"/>
                </a:cubicBezTo>
                <a:cubicBezTo>
                  <a:pt x="40739" y="31328"/>
                  <a:pt x="41581" y="25463"/>
                  <a:pt x="41765" y="19546"/>
                </a:cubicBezTo>
                <a:cubicBezTo>
                  <a:pt x="41817" y="18099"/>
                  <a:pt x="41791" y="16626"/>
                  <a:pt x="41765" y="15180"/>
                </a:cubicBezTo>
                <a:cubicBezTo>
                  <a:pt x="41756" y="15118"/>
                  <a:pt x="41723" y="15076"/>
                  <a:pt x="41682" y="15056"/>
                </a:cubicBezTo>
                <a:lnTo>
                  <a:pt x="41682" y="15056"/>
                </a:lnTo>
                <a:cubicBezTo>
                  <a:pt x="41601" y="12308"/>
                  <a:pt x="41381" y="9513"/>
                  <a:pt x="40371" y="6922"/>
                </a:cubicBezTo>
                <a:cubicBezTo>
                  <a:pt x="40134" y="6343"/>
                  <a:pt x="39845" y="5791"/>
                  <a:pt x="39556" y="5238"/>
                </a:cubicBezTo>
                <a:cubicBezTo>
                  <a:pt x="39293" y="4686"/>
                  <a:pt x="38977" y="4186"/>
                  <a:pt x="38609" y="3713"/>
                </a:cubicBezTo>
                <a:cubicBezTo>
                  <a:pt x="38425" y="3529"/>
                  <a:pt x="38214" y="3345"/>
                  <a:pt x="37978" y="3240"/>
                </a:cubicBezTo>
                <a:cubicBezTo>
                  <a:pt x="37688" y="3108"/>
                  <a:pt x="37399" y="3029"/>
                  <a:pt x="37110" y="2898"/>
                </a:cubicBezTo>
                <a:cubicBezTo>
                  <a:pt x="36452" y="2608"/>
                  <a:pt x="35821" y="2240"/>
                  <a:pt x="35163" y="1925"/>
                </a:cubicBezTo>
                <a:cubicBezTo>
                  <a:pt x="32507" y="741"/>
                  <a:pt x="29667" y="110"/>
                  <a:pt x="26747" y="5"/>
                </a:cubicBezTo>
                <a:cubicBezTo>
                  <a:pt x="26601" y="2"/>
                  <a:pt x="26455" y="1"/>
                  <a:pt x="26309" y="1"/>
                </a:cubicBezTo>
                <a:close/>
              </a:path>
            </a:pathLst>
          </a:custGeom>
          <a:solidFill>
            <a:schemeClr val="dk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rot="-3248198">
            <a:off x="-634671" y="-817848"/>
            <a:ext cx="2150403" cy="241537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11"/>
          <p:cNvGrpSpPr/>
          <p:nvPr/>
        </p:nvGrpSpPr>
        <p:grpSpPr>
          <a:xfrm rot="-5631906" flipH="1">
            <a:off x="2492909" y="2183716"/>
            <a:ext cx="489121" cy="4398975"/>
            <a:chOff x="2212437" y="-770925"/>
            <a:chExt cx="461125" cy="4146799"/>
          </a:xfrm>
        </p:grpSpPr>
        <p:sp>
          <p:nvSpPr>
            <p:cNvPr id="296" name="Google Shape;296;p11"/>
            <p:cNvSpPr/>
            <p:nvPr/>
          </p:nvSpPr>
          <p:spPr>
            <a:xfrm>
              <a:off x="2354141" y="2038130"/>
              <a:ext cx="92281" cy="90055"/>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2212437" y="2231569"/>
              <a:ext cx="105794" cy="78852"/>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2365344" y="2568932"/>
              <a:ext cx="137353" cy="103568"/>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2412636" y="1730013"/>
              <a:ext cx="119222" cy="96811"/>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2279911" y="1552309"/>
              <a:ext cx="177806" cy="139573"/>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2516028" y="1460122"/>
              <a:ext cx="119307" cy="90055"/>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2387836" y="1167740"/>
              <a:ext cx="144024" cy="105791"/>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2462066" y="949587"/>
              <a:ext cx="74321" cy="878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2394592" y="493013"/>
              <a:ext cx="130597" cy="105791"/>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2484557" y="220899"/>
              <a:ext cx="54052" cy="54050"/>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2441798" y="-40013"/>
              <a:ext cx="112551" cy="83299"/>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2419307" y="2879273"/>
              <a:ext cx="132820" cy="105877"/>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2333874" y="-264922"/>
              <a:ext cx="121531" cy="9227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558787" y="-226696"/>
              <a:ext cx="114775" cy="92364"/>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2518337" y="-397644"/>
              <a:ext cx="90058" cy="72095"/>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2520561" y="-770925"/>
              <a:ext cx="112551" cy="9227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2455310" y="3291464"/>
              <a:ext cx="96814" cy="844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11"/>
          <p:cNvSpPr/>
          <p:nvPr/>
        </p:nvSpPr>
        <p:spPr>
          <a:xfrm rot="5102439">
            <a:off x="1724441" y="-254152"/>
            <a:ext cx="1252825" cy="2419607"/>
          </a:xfrm>
          <a:custGeom>
            <a:avLst/>
            <a:gdLst/>
            <a:ahLst/>
            <a:cxnLst/>
            <a:rect l="l" t="t" r="r" b="b"/>
            <a:pathLst>
              <a:path w="20778" h="40129" extrusionOk="0">
                <a:moveTo>
                  <a:pt x="7901" y="510"/>
                </a:moveTo>
                <a:cubicBezTo>
                  <a:pt x="7967" y="510"/>
                  <a:pt x="8034" y="511"/>
                  <a:pt x="8101" y="514"/>
                </a:cubicBezTo>
                <a:cubicBezTo>
                  <a:pt x="9469" y="540"/>
                  <a:pt x="10810" y="934"/>
                  <a:pt x="11994" y="1644"/>
                </a:cubicBezTo>
                <a:cubicBezTo>
                  <a:pt x="14518" y="3144"/>
                  <a:pt x="16281" y="5642"/>
                  <a:pt x="17438" y="8298"/>
                </a:cubicBezTo>
                <a:cubicBezTo>
                  <a:pt x="18779" y="11454"/>
                  <a:pt x="19410" y="14900"/>
                  <a:pt x="19700" y="18319"/>
                </a:cubicBezTo>
                <a:cubicBezTo>
                  <a:pt x="19857" y="20028"/>
                  <a:pt x="19936" y="21764"/>
                  <a:pt x="19989" y="23473"/>
                </a:cubicBezTo>
                <a:cubicBezTo>
                  <a:pt x="20015" y="25104"/>
                  <a:pt x="19963" y="26761"/>
                  <a:pt x="19805" y="28391"/>
                </a:cubicBezTo>
                <a:cubicBezTo>
                  <a:pt x="19437" y="31416"/>
                  <a:pt x="18490" y="34519"/>
                  <a:pt x="16359" y="36755"/>
                </a:cubicBezTo>
                <a:cubicBezTo>
                  <a:pt x="14676" y="38510"/>
                  <a:pt x="12311" y="39760"/>
                  <a:pt x="9867" y="39760"/>
                </a:cubicBezTo>
                <a:cubicBezTo>
                  <a:pt x="9639" y="39760"/>
                  <a:pt x="9409" y="39749"/>
                  <a:pt x="9180" y="39727"/>
                </a:cubicBezTo>
                <a:cubicBezTo>
                  <a:pt x="8724" y="39672"/>
                  <a:pt x="8281" y="39580"/>
                  <a:pt x="7851" y="39441"/>
                </a:cubicBezTo>
                <a:lnTo>
                  <a:pt x="7851" y="39441"/>
                </a:lnTo>
                <a:cubicBezTo>
                  <a:pt x="7833" y="39427"/>
                  <a:pt x="7812" y="39417"/>
                  <a:pt x="7786" y="39411"/>
                </a:cubicBezTo>
                <a:cubicBezTo>
                  <a:pt x="7669" y="39374"/>
                  <a:pt x="7555" y="39335"/>
                  <a:pt x="7442" y="39292"/>
                </a:cubicBezTo>
                <a:lnTo>
                  <a:pt x="7442" y="39292"/>
                </a:lnTo>
                <a:cubicBezTo>
                  <a:pt x="7390" y="39271"/>
                  <a:pt x="7338" y="39249"/>
                  <a:pt x="7286" y="39227"/>
                </a:cubicBezTo>
                <a:cubicBezTo>
                  <a:pt x="7268" y="39218"/>
                  <a:pt x="7250" y="39212"/>
                  <a:pt x="7232" y="39209"/>
                </a:cubicBezTo>
                <a:lnTo>
                  <a:pt x="7232" y="39209"/>
                </a:lnTo>
                <a:cubicBezTo>
                  <a:pt x="4565" y="38102"/>
                  <a:pt x="2946" y="35417"/>
                  <a:pt x="2157" y="32731"/>
                </a:cubicBezTo>
                <a:cubicBezTo>
                  <a:pt x="1710" y="31021"/>
                  <a:pt x="1395" y="29312"/>
                  <a:pt x="1211" y="27550"/>
                </a:cubicBezTo>
                <a:cubicBezTo>
                  <a:pt x="1000" y="25814"/>
                  <a:pt x="842" y="24078"/>
                  <a:pt x="737" y="22342"/>
                </a:cubicBezTo>
                <a:cubicBezTo>
                  <a:pt x="527" y="18871"/>
                  <a:pt x="658" y="15347"/>
                  <a:pt x="1158" y="11901"/>
                </a:cubicBezTo>
                <a:cubicBezTo>
                  <a:pt x="1421" y="10166"/>
                  <a:pt x="1789" y="8456"/>
                  <a:pt x="2289" y="6773"/>
                </a:cubicBezTo>
                <a:cubicBezTo>
                  <a:pt x="2552" y="5958"/>
                  <a:pt x="2815" y="5169"/>
                  <a:pt x="3104" y="4380"/>
                </a:cubicBezTo>
                <a:cubicBezTo>
                  <a:pt x="3367" y="3696"/>
                  <a:pt x="3709" y="3038"/>
                  <a:pt x="4104" y="2407"/>
                </a:cubicBezTo>
                <a:cubicBezTo>
                  <a:pt x="4524" y="1802"/>
                  <a:pt x="5077" y="1303"/>
                  <a:pt x="5760" y="961"/>
                </a:cubicBezTo>
                <a:cubicBezTo>
                  <a:pt x="6436" y="647"/>
                  <a:pt x="7157" y="510"/>
                  <a:pt x="7901" y="510"/>
                </a:cubicBezTo>
                <a:close/>
                <a:moveTo>
                  <a:pt x="7845" y="1"/>
                </a:moveTo>
                <a:cubicBezTo>
                  <a:pt x="7062" y="1"/>
                  <a:pt x="6287" y="132"/>
                  <a:pt x="5576" y="435"/>
                </a:cubicBezTo>
                <a:cubicBezTo>
                  <a:pt x="4077" y="1066"/>
                  <a:pt x="3209" y="2486"/>
                  <a:pt x="2604" y="3933"/>
                </a:cubicBezTo>
                <a:cubicBezTo>
                  <a:pt x="1973" y="5563"/>
                  <a:pt x="1447" y="7246"/>
                  <a:pt x="1105" y="8982"/>
                </a:cubicBezTo>
                <a:cubicBezTo>
                  <a:pt x="343" y="12506"/>
                  <a:pt x="1" y="16109"/>
                  <a:pt x="80" y="19712"/>
                </a:cubicBezTo>
                <a:cubicBezTo>
                  <a:pt x="106" y="21527"/>
                  <a:pt x="211" y="23342"/>
                  <a:pt x="395" y="25157"/>
                </a:cubicBezTo>
                <a:cubicBezTo>
                  <a:pt x="606" y="26945"/>
                  <a:pt x="816" y="28733"/>
                  <a:pt x="1132" y="30522"/>
                </a:cubicBezTo>
                <a:cubicBezTo>
                  <a:pt x="1737" y="33704"/>
                  <a:pt x="2946" y="36991"/>
                  <a:pt x="5734" y="38885"/>
                </a:cubicBezTo>
                <a:cubicBezTo>
                  <a:pt x="6313" y="39280"/>
                  <a:pt x="6970" y="39595"/>
                  <a:pt x="7654" y="39806"/>
                </a:cubicBezTo>
                <a:cubicBezTo>
                  <a:pt x="7677" y="39812"/>
                  <a:pt x="7698" y="39815"/>
                  <a:pt x="7718" y="39815"/>
                </a:cubicBezTo>
                <a:cubicBezTo>
                  <a:pt x="7733" y="39815"/>
                  <a:pt x="7747" y="39814"/>
                  <a:pt x="7761" y="39810"/>
                </a:cubicBezTo>
                <a:lnTo>
                  <a:pt x="7761" y="39810"/>
                </a:lnTo>
                <a:cubicBezTo>
                  <a:pt x="8462" y="40027"/>
                  <a:pt x="9178" y="40128"/>
                  <a:pt x="9893" y="40128"/>
                </a:cubicBezTo>
                <a:cubicBezTo>
                  <a:pt x="11652" y="40128"/>
                  <a:pt x="13405" y="39520"/>
                  <a:pt x="14913" y="38543"/>
                </a:cubicBezTo>
                <a:cubicBezTo>
                  <a:pt x="16096" y="37780"/>
                  <a:pt x="17148" y="36781"/>
                  <a:pt x="17964" y="35624"/>
                </a:cubicBezTo>
                <a:cubicBezTo>
                  <a:pt x="18884" y="34256"/>
                  <a:pt x="19542" y="32757"/>
                  <a:pt x="19936" y="31179"/>
                </a:cubicBezTo>
                <a:cubicBezTo>
                  <a:pt x="20778" y="27839"/>
                  <a:pt x="20673" y="24341"/>
                  <a:pt x="20462" y="20949"/>
                </a:cubicBezTo>
                <a:cubicBezTo>
                  <a:pt x="20252" y="17398"/>
                  <a:pt x="19805" y="13821"/>
                  <a:pt x="18700" y="10429"/>
                </a:cubicBezTo>
                <a:cubicBezTo>
                  <a:pt x="17727" y="7457"/>
                  <a:pt x="16228" y="4590"/>
                  <a:pt x="13835" y="2512"/>
                </a:cubicBezTo>
                <a:cubicBezTo>
                  <a:pt x="12783" y="1539"/>
                  <a:pt x="11520" y="803"/>
                  <a:pt x="10153" y="356"/>
                </a:cubicBezTo>
                <a:cubicBezTo>
                  <a:pt x="9416" y="132"/>
                  <a:pt x="8627" y="1"/>
                  <a:pt x="7845" y="1"/>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15"/>
        <p:cNvGrpSpPr/>
        <p:nvPr/>
      </p:nvGrpSpPr>
      <p:grpSpPr>
        <a:xfrm>
          <a:off x="0" y="0"/>
          <a:ext cx="0" cy="0"/>
          <a:chOff x="0" y="0"/>
          <a:chExt cx="0" cy="0"/>
        </a:xfrm>
      </p:grpSpPr>
      <p:sp>
        <p:nvSpPr>
          <p:cNvPr id="316" name="Google Shape;316;p13"/>
          <p:cNvSpPr/>
          <p:nvPr/>
        </p:nvSpPr>
        <p:spPr>
          <a:xfrm rot="3521181">
            <a:off x="8645894" y="2623542"/>
            <a:ext cx="1981559" cy="246588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8" name="Google Shape;318;p13"/>
          <p:cNvSpPr txBox="1">
            <a:spLocks noGrp="1"/>
          </p:cNvSpPr>
          <p:nvPr>
            <p:ph type="subTitle" idx="1"/>
          </p:nvPr>
        </p:nvSpPr>
        <p:spPr>
          <a:xfrm>
            <a:off x="1589625" y="1564567"/>
            <a:ext cx="2311800" cy="71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9" name="Google Shape;319;p13"/>
          <p:cNvSpPr txBox="1">
            <a:spLocks noGrp="1"/>
          </p:cNvSpPr>
          <p:nvPr>
            <p:ph type="title" idx="2"/>
          </p:nvPr>
        </p:nvSpPr>
        <p:spPr>
          <a:xfrm>
            <a:off x="1589625" y="1331850"/>
            <a:ext cx="2942400" cy="27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0" name="Google Shape;320;p13"/>
          <p:cNvSpPr txBox="1">
            <a:spLocks noGrp="1"/>
          </p:cNvSpPr>
          <p:nvPr>
            <p:ph type="subTitle" idx="3"/>
          </p:nvPr>
        </p:nvSpPr>
        <p:spPr>
          <a:xfrm>
            <a:off x="1589625" y="2791767"/>
            <a:ext cx="2311800" cy="71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1" name="Google Shape;321;p13"/>
          <p:cNvSpPr txBox="1">
            <a:spLocks noGrp="1"/>
          </p:cNvSpPr>
          <p:nvPr>
            <p:ph type="title" idx="4"/>
          </p:nvPr>
        </p:nvSpPr>
        <p:spPr>
          <a:xfrm>
            <a:off x="1589625" y="2559050"/>
            <a:ext cx="2942400" cy="27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2" name="Google Shape;322;p13"/>
          <p:cNvSpPr txBox="1">
            <a:spLocks noGrp="1"/>
          </p:cNvSpPr>
          <p:nvPr>
            <p:ph type="subTitle" idx="5"/>
          </p:nvPr>
        </p:nvSpPr>
        <p:spPr>
          <a:xfrm>
            <a:off x="1589625" y="4018967"/>
            <a:ext cx="2311800" cy="71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3" name="Google Shape;323;p13"/>
          <p:cNvSpPr txBox="1">
            <a:spLocks noGrp="1"/>
          </p:cNvSpPr>
          <p:nvPr>
            <p:ph type="title" idx="6"/>
          </p:nvPr>
        </p:nvSpPr>
        <p:spPr>
          <a:xfrm>
            <a:off x="1589625" y="3786250"/>
            <a:ext cx="2942400" cy="27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4" name="Google Shape;324;p13"/>
          <p:cNvSpPr txBox="1">
            <a:spLocks noGrp="1"/>
          </p:cNvSpPr>
          <p:nvPr>
            <p:ph type="subTitle" idx="7"/>
          </p:nvPr>
        </p:nvSpPr>
        <p:spPr>
          <a:xfrm>
            <a:off x="5485775" y="2153093"/>
            <a:ext cx="2311800" cy="71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5" name="Google Shape;325;p13"/>
          <p:cNvSpPr txBox="1">
            <a:spLocks noGrp="1"/>
          </p:cNvSpPr>
          <p:nvPr>
            <p:ph type="title" idx="8"/>
          </p:nvPr>
        </p:nvSpPr>
        <p:spPr>
          <a:xfrm>
            <a:off x="5481025" y="1920225"/>
            <a:ext cx="2940300" cy="27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6" name="Google Shape;326;p13"/>
          <p:cNvSpPr txBox="1">
            <a:spLocks noGrp="1"/>
          </p:cNvSpPr>
          <p:nvPr>
            <p:ph type="subTitle" idx="9"/>
          </p:nvPr>
        </p:nvSpPr>
        <p:spPr>
          <a:xfrm>
            <a:off x="5488000" y="3347016"/>
            <a:ext cx="2311800" cy="71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7" name="Google Shape;327;p13"/>
          <p:cNvSpPr txBox="1">
            <a:spLocks noGrp="1"/>
          </p:cNvSpPr>
          <p:nvPr>
            <p:ph type="title" idx="13"/>
          </p:nvPr>
        </p:nvSpPr>
        <p:spPr>
          <a:xfrm>
            <a:off x="5483164" y="3114150"/>
            <a:ext cx="2940300" cy="27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8" name="Google Shape;328;p13"/>
          <p:cNvSpPr txBox="1">
            <a:spLocks noGrp="1"/>
          </p:cNvSpPr>
          <p:nvPr>
            <p:ph type="title" idx="14" hasCustomPrompt="1"/>
          </p:nvPr>
        </p:nvSpPr>
        <p:spPr>
          <a:xfrm>
            <a:off x="729614" y="1399426"/>
            <a:ext cx="779700" cy="7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sz="2600">
                <a:solidFill>
                  <a:schemeClr val="accent2"/>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r>
              <a:t>xx%</a:t>
            </a:r>
          </a:p>
        </p:txBody>
      </p:sp>
      <p:sp>
        <p:nvSpPr>
          <p:cNvPr id="329" name="Google Shape;329;p13"/>
          <p:cNvSpPr txBox="1">
            <a:spLocks noGrp="1"/>
          </p:cNvSpPr>
          <p:nvPr>
            <p:ph type="title" idx="15" hasCustomPrompt="1"/>
          </p:nvPr>
        </p:nvSpPr>
        <p:spPr>
          <a:xfrm>
            <a:off x="729614" y="2628258"/>
            <a:ext cx="779700" cy="7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sz="2600">
                <a:solidFill>
                  <a:schemeClr val="accent2"/>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r>
              <a:t>xx%</a:t>
            </a:r>
          </a:p>
        </p:txBody>
      </p:sp>
      <p:sp>
        <p:nvSpPr>
          <p:cNvPr id="330" name="Google Shape;330;p13"/>
          <p:cNvSpPr txBox="1">
            <a:spLocks noGrp="1"/>
          </p:cNvSpPr>
          <p:nvPr>
            <p:ph type="title" idx="16" hasCustomPrompt="1"/>
          </p:nvPr>
        </p:nvSpPr>
        <p:spPr>
          <a:xfrm>
            <a:off x="729614" y="3857090"/>
            <a:ext cx="779700" cy="7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sz="2600">
                <a:solidFill>
                  <a:schemeClr val="accent2"/>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r>
              <a:t>xx%</a:t>
            </a:r>
          </a:p>
        </p:txBody>
      </p:sp>
      <p:sp>
        <p:nvSpPr>
          <p:cNvPr id="331" name="Google Shape;331;p13"/>
          <p:cNvSpPr txBox="1">
            <a:spLocks noGrp="1"/>
          </p:cNvSpPr>
          <p:nvPr>
            <p:ph type="title" idx="17" hasCustomPrompt="1"/>
          </p:nvPr>
        </p:nvSpPr>
        <p:spPr>
          <a:xfrm>
            <a:off x="4627353" y="1984106"/>
            <a:ext cx="779700" cy="7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sz="2600">
                <a:solidFill>
                  <a:schemeClr val="accent2"/>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r>
              <a:t>xx%</a:t>
            </a:r>
          </a:p>
        </p:txBody>
      </p:sp>
      <p:sp>
        <p:nvSpPr>
          <p:cNvPr id="332" name="Google Shape;332;p13"/>
          <p:cNvSpPr txBox="1">
            <a:spLocks noGrp="1"/>
          </p:cNvSpPr>
          <p:nvPr>
            <p:ph type="title" idx="18" hasCustomPrompt="1"/>
          </p:nvPr>
        </p:nvSpPr>
        <p:spPr>
          <a:xfrm>
            <a:off x="4627353" y="3184840"/>
            <a:ext cx="779700" cy="7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sz="2600">
                <a:solidFill>
                  <a:schemeClr val="accent2"/>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r>
              <a:t>xx%</a:t>
            </a:r>
          </a:p>
        </p:txBody>
      </p:sp>
      <p:sp>
        <p:nvSpPr>
          <p:cNvPr id="333" name="Google Shape;333;p13"/>
          <p:cNvSpPr/>
          <p:nvPr/>
        </p:nvSpPr>
        <p:spPr>
          <a:xfrm>
            <a:off x="7061616" y="-320781"/>
            <a:ext cx="2667139" cy="1451795"/>
          </a:xfrm>
          <a:custGeom>
            <a:avLst/>
            <a:gdLst/>
            <a:ahLst/>
            <a:cxnLst/>
            <a:rect l="l" t="t" r="r" b="b"/>
            <a:pathLst>
              <a:path w="26511" h="14431" extrusionOk="0">
                <a:moveTo>
                  <a:pt x="11832" y="0"/>
                </a:moveTo>
                <a:cubicBezTo>
                  <a:pt x="11214" y="0"/>
                  <a:pt x="10599" y="12"/>
                  <a:pt x="9994" y="39"/>
                </a:cubicBezTo>
                <a:cubicBezTo>
                  <a:pt x="8732" y="144"/>
                  <a:pt x="7548" y="513"/>
                  <a:pt x="6444" y="1144"/>
                </a:cubicBezTo>
                <a:cubicBezTo>
                  <a:pt x="4681" y="2064"/>
                  <a:pt x="2919" y="3090"/>
                  <a:pt x="1710" y="4615"/>
                </a:cubicBezTo>
                <a:cubicBezTo>
                  <a:pt x="526" y="6141"/>
                  <a:pt x="0" y="8271"/>
                  <a:pt x="921" y="9954"/>
                </a:cubicBezTo>
                <a:cubicBezTo>
                  <a:pt x="1447" y="10927"/>
                  <a:pt x="2393" y="11638"/>
                  <a:pt x="3393" y="12190"/>
                </a:cubicBezTo>
                <a:cubicBezTo>
                  <a:pt x="6039" y="13723"/>
                  <a:pt x="9113" y="14431"/>
                  <a:pt x="12227" y="14431"/>
                </a:cubicBezTo>
                <a:cubicBezTo>
                  <a:pt x="15148" y="14431"/>
                  <a:pt x="18104" y="13809"/>
                  <a:pt x="20777" y="12663"/>
                </a:cubicBezTo>
                <a:cubicBezTo>
                  <a:pt x="22671" y="11848"/>
                  <a:pt x="24538" y="10691"/>
                  <a:pt x="25327" y="8876"/>
                </a:cubicBezTo>
                <a:cubicBezTo>
                  <a:pt x="26511" y="6088"/>
                  <a:pt x="24485" y="2827"/>
                  <a:pt x="21671" y="1433"/>
                </a:cubicBezTo>
                <a:cubicBezTo>
                  <a:pt x="19699" y="460"/>
                  <a:pt x="17490" y="171"/>
                  <a:pt x="15280" y="92"/>
                </a:cubicBezTo>
                <a:cubicBezTo>
                  <a:pt x="14150" y="40"/>
                  <a:pt x="12986" y="0"/>
                  <a:pt x="11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rot="4772218">
            <a:off x="7338806" y="-261358"/>
            <a:ext cx="690989" cy="1674540"/>
          </a:xfrm>
          <a:custGeom>
            <a:avLst/>
            <a:gdLst/>
            <a:ahLst/>
            <a:cxnLst/>
            <a:rect l="l" t="t" r="r" b="b"/>
            <a:pathLst>
              <a:path w="10073" h="24410" extrusionOk="0">
                <a:moveTo>
                  <a:pt x="6731" y="498"/>
                </a:moveTo>
                <a:cubicBezTo>
                  <a:pt x="7029" y="498"/>
                  <a:pt x="7328" y="522"/>
                  <a:pt x="7627" y="570"/>
                </a:cubicBezTo>
                <a:cubicBezTo>
                  <a:pt x="8022" y="596"/>
                  <a:pt x="8442" y="675"/>
                  <a:pt x="8837" y="780"/>
                </a:cubicBezTo>
                <a:cubicBezTo>
                  <a:pt x="9231" y="859"/>
                  <a:pt x="9494" y="1227"/>
                  <a:pt x="9521" y="1622"/>
                </a:cubicBezTo>
                <a:cubicBezTo>
                  <a:pt x="9547" y="2122"/>
                  <a:pt x="9521" y="2648"/>
                  <a:pt x="9521" y="3147"/>
                </a:cubicBezTo>
                <a:lnTo>
                  <a:pt x="9521" y="4830"/>
                </a:lnTo>
                <a:cubicBezTo>
                  <a:pt x="9494" y="7013"/>
                  <a:pt x="9442" y="9223"/>
                  <a:pt x="9363" y="11432"/>
                </a:cubicBezTo>
                <a:cubicBezTo>
                  <a:pt x="9297" y="13245"/>
                  <a:pt x="9177" y="15059"/>
                  <a:pt x="9063" y="16873"/>
                </a:cubicBezTo>
                <a:lnTo>
                  <a:pt x="9063" y="16873"/>
                </a:lnTo>
                <a:cubicBezTo>
                  <a:pt x="8918" y="17714"/>
                  <a:pt x="8793" y="18552"/>
                  <a:pt x="8653" y="19374"/>
                </a:cubicBezTo>
                <a:cubicBezTo>
                  <a:pt x="8495" y="20295"/>
                  <a:pt x="8416" y="21294"/>
                  <a:pt x="7864" y="22057"/>
                </a:cubicBezTo>
                <a:cubicBezTo>
                  <a:pt x="7364" y="22688"/>
                  <a:pt x="6654" y="23135"/>
                  <a:pt x="5865" y="23346"/>
                </a:cubicBezTo>
                <a:cubicBezTo>
                  <a:pt x="5102" y="23609"/>
                  <a:pt x="4313" y="23766"/>
                  <a:pt x="3498" y="23793"/>
                </a:cubicBezTo>
                <a:cubicBezTo>
                  <a:pt x="3439" y="23795"/>
                  <a:pt x="3379" y="23796"/>
                  <a:pt x="3319" y="23796"/>
                </a:cubicBezTo>
                <a:cubicBezTo>
                  <a:pt x="2606" y="23796"/>
                  <a:pt x="1849" y="23642"/>
                  <a:pt x="1315" y="23109"/>
                </a:cubicBezTo>
                <a:cubicBezTo>
                  <a:pt x="763" y="22530"/>
                  <a:pt x="631" y="21636"/>
                  <a:pt x="605" y="20847"/>
                </a:cubicBezTo>
                <a:cubicBezTo>
                  <a:pt x="579" y="19848"/>
                  <a:pt x="631" y="18822"/>
                  <a:pt x="684" y="17823"/>
                </a:cubicBezTo>
                <a:cubicBezTo>
                  <a:pt x="763" y="16771"/>
                  <a:pt x="842" y="15692"/>
                  <a:pt x="973" y="14640"/>
                </a:cubicBezTo>
                <a:cubicBezTo>
                  <a:pt x="1184" y="12536"/>
                  <a:pt x="1499" y="10432"/>
                  <a:pt x="1946" y="8328"/>
                </a:cubicBezTo>
                <a:cubicBezTo>
                  <a:pt x="2157" y="7276"/>
                  <a:pt x="2393" y="6251"/>
                  <a:pt x="2656" y="5225"/>
                </a:cubicBezTo>
                <a:cubicBezTo>
                  <a:pt x="2788" y="4699"/>
                  <a:pt x="2946" y="4199"/>
                  <a:pt x="3077" y="3700"/>
                </a:cubicBezTo>
                <a:cubicBezTo>
                  <a:pt x="3209" y="3226"/>
                  <a:pt x="3340" y="2753"/>
                  <a:pt x="3524" y="2306"/>
                </a:cubicBezTo>
                <a:cubicBezTo>
                  <a:pt x="3814" y="1543"/>
                  <a:pt x="4445" y="938"/>
                  <a:pt x="5207" y="701"/>
                </a:cubicBezTo>
                <a:cubicBezTo>
                  <a:pt x="5707" y="568"/>
                  <a:pt x="6217" y="498"/>
                  <a:pt x="6731" y="498"/>
                </a:cubicBezTo>
                <a:close/>
                <a:moveTo>
                  <a:pt x="6601" y="1"/>
                </a:moveTo>
                <a:cubicBezTo>
                  <a:pt x="5603" y="1"/>
                  <a:pt x="4618" y="210"/>
                  <a:pt x="3866" y="885"/>
                </a:cubicBezTo>
                <a:cubicBezTo>
                  <a:pt x="3130" y="1543"/>
                  <a:pt x="2867" y="2569"/>
                  <a:pt x="2577" y="3489"/>
                </a:cubicBezTo>
                <a:cubicBezTo>
                  <a:pt x="2262" y="4567"/>
                  <a:pt x="1999" y="5672"/>
                  <a:pt x="1736" y="6777"/>
                </a:cubicBezTo>
                <a:cubicBezTo>
                  <a:pt x="1236" y="8960"/>
                  <a:pt x="815" y="11169"/>
                  <a:pt x="552" y="13404"/>
                </a:cubicBezTo>
                <a:cubicBezTo>
                  <a:pt x="263" y="15613"/>
                  <a:pt x="79" y="17875"/>
                  <a:pt x="26" y="20111"/>
                </a:cubicBezTo>
                <a:cubicBezTo>
                  <a:pt x="0" y="21031"/>
                  <a:pt x="26" y="21978"/>
                  <a:pt x="395" y="22820"/>
                </a:cubicBezTo>
                <a:cubicBezTo>
                  <a:pt x="763" y="23582"/>
                  <a:pt x="1499" y="24135"/>
                  <a:pt x="2341" y="24319"/>
                </a:cubicBezTo>
                <a:cubicBezTo>
                  <a:pt x="2724" y="24377"/>
                  <a:pt x="3107" y="24409"/>
                  <a:pt x="3488" y="24409"/>
                </a:cubicBezTo>
                <a:cubicBezTo>
                  <a:pt x="3970" y="24409"/>
                  <a:pt x="4448" y="24357"/>
                  <a:pt x="4918" y="24240"/>
                </a:cubicBezTo>
                <a:cubicBezTo>
                  <a:pt x="5812" y="24082"/>
                  <a:pt x="6628" y="23793"/>
                  <a:pt x="7390" y="23319"/>
                </a:cubicBezTo>
                <a:cubicBezTo>
                  <a:pt x="8179" y="22820"/>
                  <a:pt x="8705" y="22004"/>
                  <a:pt x="8916" y="21110"/>
                </a:cubicBezTo>
                <a:cubicBezTo>
                  <a:pt x="9009" y="20645"/>
                  <a:pt x="9081" y="20180"/>
                  <a:pt x="9133" y="19716"/>
                </a:cubicBezTo>
                <a:lnTo>
                  <a:pt x="9133" y="19716"/>
                </a:lnTo>
                <a:cubicBezTo>
                  <a:pt x="9182" y="19693"/>
                  <a:pt x="9222" y="19648"/>
                  <a:pt x="9231" y="19585"/>
                </a:cubicBezTo>
                <a:cubicBezTo>
                  <a:pt x="9283" y="19079"/>
                  <a:pt x="9332" y="18572"/>
                  <a:pt x="9378" y="18065"/>
                </a:cubicBezTo>
                <a:lnTo>
                  <a:pt x="9378" y="18065"/>
                </a:lnTo>
                <a:lnTo>
                  <a:pt x="9415" y="17823"/>
                </a:lnTo>
                <a:cubicBezTo>
                  <a:pt x="9494" y="17270"/>
                  <a:pt x="9573" y="16718"/>
                  <a:pt x="9652" y="16139"/>
                </a:cubicBezTo>
                <a:cubicBezTo>
                  <a:pt x="9661" y="16060"/>
                  <a:pt x="9616" y="15998"/>
                  <a:pt x="9552" y="15961"/>
                </a:cubicBezTo>
                <a:lnTo>
                  <a:pt x="9552" y="15961"/>
                </a:lnTo>
                <a:cubicBezTo>
                  <a:pt x="9808" y="12547"/>
                  <a:pt x="9943" y="9115"/>
                  <a:pt x="10020" y="5698"/>
                </a:cubicBezTo>
                <a:cubicBezTo>
                  <a:pt x="10020" y="4541"/>
                  <a:pt x="10047" y="3358"/>
                  <a:pt x="10047" y="2200"/>
                </a:cubicBezTo>
                <a:cubicBezTo>
                  <a:pt x="10073" y="1753"/>
                  <a:pt x="9994" y="1306"/>
                  <a:pt x="9810" y="885"/>
                </a:cubicBezTo>
                <a:cubicBezTo>
                  <a:pt x="9547" y="517"/>
                  <a:pt x="9152" y="281"/>
                  <a:pt x="8679" y="228"/>
                </a:cubicBezTo>
                <a:cubicBezTo>
                  <a:pt x="8033" y="107"/>
                  <a:pt x="7313" y="1"/>
                  <a:pt x="6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4772218">
            <a:off x="7365394" y="359763"/>
            <a:ext cx="652917" cy="478832"/>
          </a:xfrm>
          <a:custGeom>
            <a:avLst/>
            <a:gdLst/>
            <a:ahLst/>
            <a:cxnLst/>
            <a:rect l="l" t="t" r="r" b="b"/>
            <a:pathLst>
              <a:path w="9518" h="6980" extrusionOk="0">
                <a:moveTo>
                  <a:pt x="5535" y="2873"/>
                </a:moveTo>
                <a:cubicBezTo>
                  <a:pt x="5517" y="3089"/>
                  <a:pt x="5482" y="3301"/>
                  <a:pt x="5433" y="3511"/>
                </a:cubicBezTo>
                <a:lnTo>
                  <a:pt x="5433" y="3511"/>
                </a:lnTo>
                <a:cubicBezTo>
                  <a:pt x="5467" y="3299"/>
                  <a:pt x="5501" y="3086"/>
                  <a:pt x="5535" y="2873"/>
                </a:cubicBezTo>
                <a:close/>
                <a:moveTo>
                  <a:pt x="4024" y="633"/>
                </a:moveTo>
                <a:cubicBezTo>
                  <a:pt x="3875" y="931"/>
                  <a:pt x="3802" y="1286"/>
                  <a:pt x="3735" y="1579"/>
                </a:cubicBezTo>
                <a:cubicBezTo>
                  <a:pt x="3577" y="2421"/>
                  <a:pt x="3551" y="3262"/>
                  <a:pt x="3656" y="4104"/>
                </a:cubicBezTo>
                <a:cubicBezTo>
                  <a:pt x="3672" y="4214"/>
                  <a:pt x="3696" y="4330"/>
                  <a:pt x="3729" y="4445"/>
                </a:cubicBezTo>
                <a:lnTo>
                  <a:pt x="3729" y="4445"/>
                </a:lnTo>
                <a:cubicBezTo>
                  <a:pt x="3215" y="4327"/>
                  <a:pt x="2705" y="4184"/>
                  <a:pt x="2209" y="4025"/>
                </a:cubicBezTo>
                <a:cubicBezTo>
                  <a:pt x="1683" y="3867"/>
                  <a:pt x="1236" y="3578"/>
                  <a:pt x="894" y="3184"/>
                </a:cubicBezTo>
                <a:cubicBezTo>
                  <a:pt x="605" y="2710"/>
                  <a:pt x="631" y="2132"/>
                  <a:pt x="947" y="1711"/>
                </a:cubicBezTo>
                <a:cubicBezTo>
                  <a:pt x="1584" y="732"/>
                  <a:pt x="2911" y="640"/>
                  <a:pt x="4024" y="633"/>
                </a:cubicBezTo>
                <a:close/>
                <a:moveTo>
                  <a:pt x="4441" y="632"/>
                </a:moveTo>
                <a:cubicBezTo>
                  <a:pt x="4469" y="632"/>
                  <a:pt x="4497" y="632"/>
                  <a:pt x="4524" y="632"/>
                </a:cubicBezTo>
                <a:cubicBezTo>
                  <a:pt x="4723" y="632"/>
                  <a:pt x="4925" y="638"/>
                  <a:pt x="5128" y="649"/>
                </a:cubicBezTo>
                <a:lnTo>
                  <a:pt x="5128" y="649"/>
                </a:lnTo>
                <a:cubicBezTo>
                  <a:pt x="4902" y="1380"/>
                  <a:pt x="4721" y="2116"/>
                  <a:pt x="4603" y="2894"/>
                </a:cubicBezTo>
                <a:cubicBezTo>
                  <a:pt x="4550" y="3289"/>
                  <a:pt x="4498" y="3710"/>
                  <a:pt x="4471" y="4130"/>
                </a:cubicBezTo>
                <a:cubicBezTo>
                  <a:pt x="4462" y="4282"/>
                  <a:pt x="4452" y="4437"/>
                  <a:pt x="4445" y="4595"/>
                </a:cubicBezTo>
                <a:lnTo>
                  <a:pt x="4445" y="4595"/>
                </a:lnTo>
                <a:cubicBezTo>
                  <a:pt x="4375" y="4581"/>
                  <a:pt x="4305" y="4567"/>
                  <a:pt x="4235" y="4551"/>
                </a:cubicBezTo>
                <a:cubicBezTo>
                  <a:pt x="4233" y="4551"/>
                  <a:pt x="4232" y="4551"/>
                  <a:pt x="4231" y="4550"/>
                </a:cubicBezTo>
                <a:lnTo>
                  <a:pt x="4231" y="4550"/>
                </a:lnTo>
                <a:cubicBezTo>
                  <a:pt x="4202" y="4489"/>
                  <a:pt x="4178" y="4426"/>
                  <a:pt x="4156" y="4367"/>
                </a:cubicBezTo>
                <a:cubicBezTo>
                  <a:pt x="3998" y="3736"/>
                  <a:pt x="3945" y="3052"/>
                  <a:pt x="4024" y="2368"/>
                </a:cubicBezTo>
                <a:cubicBezTo>
                  <a:pt x="4050" y="2000"/>
                  <a:pt x="4103" y="1632"/>
                  <a:pt x="4182" y="1264"/>
                </a:cubicBezTo>
                <a:cubicBezTo>
                  <a:pt x="4226" y="1043"/>
                  <a:pt x="4307" y="822"/>
                  <a:pt x="4441" y="632"/>
                </a:cubicBezTo>
                <a:close/>
                <a:moveTo>
                  <a:pt x="5864" y="705"/>
                </a:moveTo>
                <a:lnTo>
                  <a:pt x="5864" y="705"/>
                </a:lnTo>
                <a:cubicBezTo>
                  <a:pt x="6170" y="736"/>
                  <a:pt x="6478" y="774"/>
                  <a:pt x="6786" y="817"/>
                </a:cubicBezTo>
                <a:cubicBezTo>
                  <a:pt x="7007" y="855"/>
                  <a:pt x="7254" y="890"/>
                  <a:pt x="7494" y="948"/>
                </a:cubicBezTo>
                <a:lnTo>
                  <a:pt x="7494" y="948"/>
                </a:lnTo>
                <a:cubicBezTo>
                  <a:pt x="7989" y="1188"/>
                  <a:pt x="8439" y="1533"/>
                  <a:pt x="8701" y="1990"/>
                </a:cubicBezTo>
                <a:lnTo>
                  <a:pt x="8701" y="1990"/>
                </a:lnTo>
                <a:cubicBezTo>
                  <a:pt x="8834" y="2413"/>
                  <a:pt x="8848" y="2877"/>
                  <a:pt x="8875" y="3297"/>
                </a:cubicBezTo>
                <a:lnTo>
                  <a:pt x="8875" y="3297"/>
                </a:lnTo>
                <a:cubicBezTo>
                  <a:pt x="8761" y="3685"/>
                  <a:pt x="8515" y="4025"/>
                  <a:pt x="8180" y="4262"/>
                </a:cubicBezTo>
                <a:cubicBezTo>
                  <a:pt x="7662" y="4582"/>
                  <a:pt x="7098" y="4764"/>
                  <a:pt x="6510" y="4764"/>
                </a:cubicBezTo>
                <a:cubicBezTo>
                  <a:pt x="6471" y="4764"/>
                  <a:pt x="6431" y="4763"/>
                  <a:pt x="6391" y="4761"/>
                </a:cubicBezTo>
                <a:cubicBezTo>
                  <a:pt x="6107" y="4761"/>
                  <a:pt x="5827" y="4754"/>
                  <a:pt x="5550" y="4735"/>
                </a:cubicBezTo>
                <a:lnTo>
                  <a:pt x="5550" y="4735"/>
                </a:lnTo>
                <a:cubicBezTo>
                  <a:pt x="5725" y="4448"/>
                  <a:pt x="5844" y="4110"/>
                  <a:pt x="5918" y="3841"/>
                </a:cubicBezTo>
                <a:cubicBezTo>
                  <a:pt x="6128" y="3078"/>
                  <a:pt x="6181" y="2289"/>
                  <a:pt x="6076" y="1527"/>
                </a:cubicBezTo>
                <a:cubicBezTo>
                  <a:pt x="6019" y="1243"/>
                  <a:pt x="5948" y="972"/>
                  <a:pt x="5864" y="705"/>
                </a:cubicBezTo>
                <a:close/>
                <a:moveTo>
                  <a:pt x="5126" y="0"/>
                </a:moveTo>
                <a:cubicBezTo>
                  <a:pt x="4995" y="0"/>
                  <a:pt x="4865" y="9"/>
                  <a:pt x="4734" y="28"/>
                </a:cubicBezTo>
                <a:cubicBezTo>
                  <a:pt x="4642" y="48"/>
                  <a:pt x="4558" y="80"/>
                  <a:pt x="4484" y="121"/>
                </a:cubicBezTo>
                <a:lnTo>
                  <a:pt x="4484" y="121"/>
                </a:lnTo>
                <a:cubicBezTo>
                  <a:pt x="4304" y="111"/>
                  <a:pt x="4125" y="106"/>
                  <a:pt x="3945" y="106"/>
                </a:cubicBezTo>
                <a:cubicBezTo>
                  <a:pt x="3524" y="106"/>
                  <a:pt x="3104" y="133"/>
                  <a:pt x="2683" y="185"/>
                </a:cubicBezTo>
                <a:cubicBezTo>
                  <a:pt x="1920" y="238"/>
                  <a:pt x="1236" y="580"/>
                  <a:pt x="684" y="1080"/>
                </a:cubicBezTo>
                <a:cubicBezTo>
                  <a:pt x="211" y="1579"/>
                  <a:pt x="0" y="2289"/>
                  <a:pt x="132" y="2947"/>
                </a:cubicBezTo>
                <a:cubicBezTo>
                  <a:pt x="342" y="3578"/>
                  <a:pt x="816" y="4078"/>
                  <a:pt x="1420" y="4341"/>
                </a:cubicBezTo>
                <a:cubicBezTo>
                  <a:pt x="2131" y="4683"/>
                  <a:pt x="2867" y="4919"/>
                  <a:pt x="3630" y="5051"/>
                </a:cubicBezTo>
                <a:cubicBezTo>
                  <a:pt x="3809" y="5096"/>
                  <a:pt x="3989" y="5136"/>
                  <a:pt x="4170" y="5171"/>
                </a:cubicBezTo>
                <a:lnTo>
                  <a:pt x="4170" y="5171"/>
                </a:lnTo>
                <a:cubicBezTo>
                  <a:pt x="4249" y="5232"/>
                  <a:pt x="4338" y="5280"/>
                  <a:pt x="4438" y="5309"/>
                </a:cubicBezTo>
                <a:lnTo>
                  <a:pt x="4438" y="5309"/>
                </a:lnTo>
                <a:cubicBezTo>
                  <a:pt x="4440" y="5354"/>
                  <a:pt x="4442" y="5400"/>
                  <a:pt x="4445" y="5445"/>
                </a:cubicBezTo>
                <a:cubicBezTo>
                  <a:pt x="4445" y="5651"/>
                  <a:pt x="4634" y="5775"/>
                  <a:pt x="4810" y="5775"/>
                </a:cubicBezTo>
                <a:cubicBezTo>
                  <a:pt x="4949" y="5775"/>
                  <a:pt x="5079" y="5698"/>
                  <a:pt x="5102" y="5524"/>
                </a:cubicBezTo>
                <a:cubicBezTo>
                  <a:pt x="5107" y="5497"/>
                  <a:pt x="5112" y="5470"/>
                  <a:pt x="5117" y="5443"/>
                </a:cubicBezTo>
                <a:lnTo>
                  <a:pt x="5117" y="5443"/>
                </a:lnTo>
                <a:lnTo>
                  <a:pt x="5129" y="5445"/>
                </a:lnTo>
                <a:cubicBezTo>
                  <a:pt x="5128" y="5428"/>
                  <a:pt x="5127" y="5410"/>
                  <a:pt x="5125" y="5393"/>
                </a:cubicBezTo>
                <a:lnTo>
                  <a:pt x="5125" y="5393"/>
                </a:lnTo>
                <a:cubicBezTo>
                  <a:pt x="5130" y="5368"/>
                  <a:pt x="5134" y="5344"/>
                  <a:pt x="5138" y="5319"/>
                </a:cubicBezTo>
                <a:lnTo>
                  <a:pt x="5138" y="5319"/>
                </a:lnTo>
                <a:cubicBezTo>
                  <a:pt x="5488" y="5358"/>
                  <a:pt x="5836" y="5382"/>
                  <a:pt x="6181" y="5393"/>
                </a:cubicBezTo>
                <a:cubicBezTo>
                  <a:pt x="6228" y="5394"/>
                  <a:pt x="6276" y="5395"/>
                  <a:pt x="6324" y="5395"/>
                </a:cubicBezTo>
                <a:cubicBezTo>
                  <a:pt x="7038" y="5395"/>
                  <a:pt x="7747" y="5210"/>
                  <a:pt x="8364" y="4840"/>
                </a:cubicBezTo>
                <a:cubicBezTo>
                  <a:pt x="8585" y="4693"/>
                  <a:pt x="8781" y="4512"/>
                  <a:pt x="8945" y="4307"/>
                </a:cubicBezTo>
                <a:lnTo>
                  <a:pt x="8945" y="4307"/>
                </a:lnTo>
                <a:cubicBezTo>
                  <a:pt x="8958" y="4763"/>
                  <a:pt x="8939" y="5217"/>
                  <a:pt x="8890" y="5682"/>
                </a:cubicBezTo>
                <a:cubicBezTo>
                  <a:pt x="8863" y="6076"/>
                  <a:pt x="8811" y="6445"/>
                  <a:pt x="8758" y="6839"/>
                </a:cubicBezTo>
                <a:cubicBezTo>
                  <a:pt x="8742" y="6919"/>
                  <a:pt x="8823" y="6979"/>
                  <a:pt x="8895" y="6979"/>
                </a:cubicBezTo>
                <a:cubicBezTo>
                  <a:pt x="8942" y="6979"/>
                  <a:pt x="8984" y="6954"/>
                  <a:pt x="8995" y="6892"/>
                </a:cubicBezTo>
                <a:lnTo>
                  <a:pt x="8969" y="6892"/>
                </a:lnTo>
                <a:cubicBezTo>
                  <a:pt x="9153" y="6050"/>
                  <a:pt x="9232" y="5209"/>
                  <a:pt x="9232" y="4367"/>
                </a:cubicBezTo>
                <a:cubicBezTo>
                  <a:pt x="9243" y="4187"/>
                  <a:pt x="9248" y="4007"/>
                  <a:pt x="9248" y="3828"/>
                </a:cubicBezTo>
                <a:lnTo>
                  <a:pt x="9248" y="3828"/>
                </a:lnTo>
                <a:cubicBezTo>
                  <a:pt x="9336" y="3648"/>
                  <a:pt x="9401" y="3458"/>
                  <a:pt x="9442" y="3262"/>
                </a:cubicBezTo>
                <a:cubicBezTo>
                  <a:pt x="9518" y="2605"/>
                  <a:pt x="9302" y="1948"/>
                  <a:pt x="8865" y="1454"/>
                </a:cubicBezTo>
                <a:lnTo>
                  <a:pt x="8865" y="1454"/>
                </a:lnTo>
                <a:cubicBezTo>
                  <a:pt x="8800" y="1329"/>
                  <a:pt x="8721" y="1212"/>
                  <a:pt x="8627" y="1106"/>
                </a:cubicBezTo>
                <a:cubicBezTo>
                  <a:pt x="8410" y="889"/>
                  <a:pt x="8157" y="743"/>
                  <a:pt x="7883" y="655"/>
                </a:cubicBezTo>
                <a:lnTo>
                  <a:pt x="7883" y="655"/>
                </a:lnTo>
                <a:cubicBezTo>
                  <a:pt x="7598" y="495"/>
                  <a:pt x="7292" y="374"/>
                  <a:pt x="6970" y="291"/>
                </a:cubicBezTo>
                <a:cubicBezTo>
                  <a:pt x="6602" y="212"/>
                  <a:pt x="6233" y="133"/>
                  <a:pt x="5839" y="80"/>
                </a:cubicBezTo>
                <a:cubicBezTo>
                  <a:pt x="5601" y="29"/>
                  <a:pt x="5363" y="0"/>
                  <a:pt x="5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rot="5685765">
            <a:off x="4786904" y="4099525"/>
            <a:ext cx="1737561" cy="2162516"/>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13"/>
          <p:cNvGrpSpPr/>
          <p:nvPr/>
        </p:nvGrpSpPr>
        <p:grpSpPr>
          <a:xfrm rot="6242008" flipH="1">
            <a:off x="8724562" y="2975765"/>
            <a:ext cx="1343950" cy="2558043"/>
            <a:chOff x="7448909" y="3139845"/>
            <a:chExt cx="1343887" cy="2557923"/>
          </a:xfrm>
        </p:grpSpPr>
        <p:sp>
          <p:nvSpPr>
            <p:cNvPr id="338" name="Google Shape;338;p13"/>
            <p:cNvSpPr/>
            <p:nvPr/>
          </p:nvSpPr>
          <p:spPr>
            <a:xfrm rot="210370">
              <a:off x="7518244" y="3142142"/>
              <a:ext cx="144632" cy="2271927"/>
            </a:xfrm>
            <a:custGeom>
              <a:avLst/>
              <a:gdLst/>
              <a:ahLst/>
              <a:cxnLst/>
              <a:rect l="l" t="t" r="r" b="b"/>
              <a:pathLst>
                <a:path w="2290" h="35972" extrusionOk="0">
                  <a:moveTo>
                    <a:pt x="1947" y="0"/>
                  </a:moveTo>
                  <a:cubicBezTo>
                    <a:pt x="1763" y="0"/>
                    <a:pt x="1632" y="158"/>
                    <a:pt x="1632" y="342"/>
                  </a:cubicBezTo>
                  <a:lnTo>
                    <a:pt x="1632" y="316"/>
                  </a:lnTo>
                  <a:cubicBezTo>
                    <a:pt x="1079" y="4918"/>
                    <a:pt x="606" y="9521"/>
                    <a:pt x="317" y="14149"/>
                  </a:cubicBezTo>
                  <a:cubicBezTo>
                    <a:pt x="159" y="16438"/>
                    <a:pt x="54" y="18752"/>
                    <a:pt x="27" y="21040"/>
                  </a:cubicBezTo>
                  <a:cubicBezTo>
                    <a:pt x="1" y="23354"/>
                    <a:pt x="27" y="25643"/>
                    <a:pt x="54" y="27957"/>
                  </a:cubicBezTo>
                  <a:cubicBezTo>
                    <a:pt x="80" y="30534"/>
                    <a:pt x="80" y="33138"/>
                    <a:pt x="132" y="35715"/>
                  </a:cubicBezTo>
                  <a:cubicBezTo>
                    <a:pt x="132" y="35886"/>
                    <a:pt x="271" y="35972"/>
                    <a:pt x="405" y="35972"/>
                  </a:cubicBezTo>
                  <a:cubicBezTo>
                    <a:pt x="540" y="35972"/>
                    <a:pt x="672" y="35886"/>
                    <a:pt x="658" y="35715"/>
                  </a:cubicBezTo>
                  <a:cubicBezTo>
                    <a:pt x="580" y="33401"/>
                    <a:pt x="527" y="31113"/>
                    <a:pt x="553" y="28799"/>
                  </a:cubicBezTo>
                  <a:cubicBezTo>
                    <a:pt x="553" y="26484"/>
                    <a:pt x="658" y="24170"/>
                    <a:pt x="764" y="21855"/>
                  </a:cubicBezTo>
                  <a:cubicBezTo>
                    <a:pt x="1000" y="17253"/>
                    <a:pt x="1211" y="12650"/>
                    <a:pt x="1553" y="8074"/>
                  </a:cubicBezTo>
                  <a:cubicBezTo>
                    <a:pt x="1737" y="5497"/>
                    <a:pt x="2000" y="2919"/>
                    <a:pt x="2289" y="342"/>
                  </a:cubicBezTo>
                  <a:cubicBezTo>
                    <a:pt x="2289" y="158"/>
                    <a:pt x="2131" y="0"/>
                    <a:pt x="1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rot="210370">
              <a:off x="7593425" y="3244901"/>
              <a:ext cx="249222" cy="2387191"/>
            </a:xfrm>
            <a:custGeom>
              <a:avLst/>
              <a:gdLst/>
              <a:ahLst/>
              <a:cxnLst/>
              <a:rect l="l" t="t" r="r" b="b"/>
              <a:pathLst>
                <a:path w="3946" h="37797" extrusionOk="0">
                  <a:moveTo>
                    <a:pt x="3656" y="0"/>
                  </a:moveTo>
                  <a:cubicBezTo>
                    <a:pt x="3524" y="27"/>
                    <a:pt x="3419" y="132"/>
                    <a:pt x="3419" y="263"/>
                  </a:cubicBezTo>
                  <a:cubicBezTo>
                    <a:pt x="2762" y="5102"/>
                    <a:pt x="2183" y="9942"/>
                    <a:pt x="1683" y="14781"/>
                  </a:cubicBezTo>
                  <a:cubicBezTo>
                    <a:pt x="1184" y="19594"/>
                    <a:pt x="789" y="24433"/>
                    <a:pt x="474" y="29272"/>
                  </a:cubicBezTo>
                  <a:cubicBezTo>
                    <a:pt x="290" y="31981"/>
                    <a:pt x="132" y="34716"/>
                    <a:pt x="0" y="37451"/>
                  </a:cubicBezTo>
                  <a:cubicBezTo>
                    <a:pt x="0" y="37685"/>
                    <a:pt x="173" y="37797"/>
                    <a:pt x="351" y="37797"/>
                  </a:cubicBezTo>
                  <a:cubicBezTo>
                    <a:pt x="534" y="37797"/>
                    <a:pt x="723" y="37678"/>
                    <a:pt x="737" y="37451"/>
                  </a:cubicBezTo>
                  <a:cubicBezTo>
                    <a:pt x="1000" y="32586"/>
                    <a:pt x="1289" y="27720"/>
                    <a:pt x="1657" y="22855"/>
                  </a:cubicBezTo>
                  <a:cubicBezTo>
                    <a:pt x="2052" y="17989"/>
                    <a:pt x="2472" y="13203"/>
                    <a:pt x="2972" y="8390"/>
                  </a:cubicBezTo>
                  <a:cubicBezTo>
                    <a:pt x="3261" y="5681"/>
                    <a:pt x="3577" y="2972"/>
                    <a:pt x="3919" y="263"/>
                  </a:cubicBezTo>
                  <a:cubicBezTo>
                    <a:pt x="3945" y="132"/>
                    <a:pt x="3787" y="27"/>
                    <a:pt x="3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rot="210370">
              <a:off x="7810464" y="3537610"/>
              <a:ext cx="184422" cy="2156537"/>
            </a:xfrm>
            <a:custGeom>
              <a:avLst/>
              <a:gdLst/>
              <a:ahLst/>
              <a:cxnLst/>
              <a:rect l="l" t="t" r="r" b="b"/>
              <a:pathLst>
                <a:path w="2920" h="34145" extrusionOk="0">
                  <a:moveTo>
                    <a:pt x="2660" y="0"/>
                  </a:moveTo>
                  <a:cubicBezTo>
                    <a:pt x="2525" y="0"/>
                    <a:pt x="2381" y="86"/>
                    <a:pt x="2367" y="257"/>
                  </a:cubicBezTo>
                  <a:cubicBezTo>
                    <a:pt x="1894" y="4596"/>
                    <a:pt x="1473" y="8962"/>
                    <a:pt x="1105" y="13328"/>
                  </a:cubicBezTo>
                  <a:cubicBezTo>
                    <a:pt x="763" y="17667"/>
                    <a:pt x="474" y="22033"/>
                    <a:pt x="263" y="26399"/>
                  </a:cubicBezTo>
                  <a:cubicBezTo>
                    <a:pt x="158" y="28871"/>
                    <a:pt x="53" y="31343"/>
                    <a:pt x="0" y="33789"/>
                  </a:cubicBezTo>
                  <a:cubicBezTo>
                    <a:pt x="0" y="34026"/>
                    <a:pt x="171" y="34144"/>
                    <a:pt x="346" y="34144"/>
                  </a:cubicBezTo>
                  <a:cubicBezTo>
                    <a:pt x="520" y="34144"/>
                    <a:pt x="697" y="34026"/>
                    <a:pt x="710" y="33789"/>
                  </a:cubicBezTo>
                  <a:cubicBezTo>
                    <a:pt x="895" y="29424"/>
                    <a:pt x="1079" y="25058"/>
                    <a:pt x="1342" y="20692"/>
                  </a:cubicBezTo>
                  <a:cubicBezTo>
                    <a:pt x="1605" y="16326"/>
                    <a:pt x="1894" y="11960"/>
                    <a:pt x="2236" y="7621"/>
                  </a:cubicBezTo>
                  <a:cubicBezTo>
                    <a:pt x="2446" y="5149"/>
                    <a:pt x="2657" y="2703"/>
                    <a:pt x="2893" y="257"/>
                  </a:cubicBezTo>
                  <a:cubicBezTo>
                    <a:pt x="2920" y="86"/>
                    <a:pt x="2795" y="0"/>
                    <a:pt x="2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rot="210370">
              <a:off x="8112408" y="3183510"/>
              <a:ext cx="114695" cy="2347528"/>
            </a:xfrm>
            <a:custGeom>
              <a:avLst/>
              <a:gdLst/>
              <a:ahLst/>
              <a:cxnLst/>
              <a:rect l="l" t="t" r="r" b="b"/>
              <a:pathLst>
                <a:path w="1816" h="37169" extrusionOk="0">
                  <a:moveTo>
                    <a:pt x="1369" y="0"/>
                  </a:moveTo>
                  <a:cubicBezTo>
                    <a:pt x="1145" y="0"/>
                    <a:pt x="921" y="145"/>
                    <a:pt x="921" y="434"/>
                  </a:cubicBezTo>
                  <a:cubicBezTo>
                    <a:pt x="764" y="5194"/>
                    <a:pt x="632" y="9928"/>
                    <a:pt x="501" y="14689"/>
                  </a:cubicBezTo>
                  <a:cubicBezTo>
                    <a:pt x="369" y="19423"/>
                    <a:pt x="238" y="24130"/>
                    <a:pt x="132" y="28838"/>
                  </a:cubicBezTo>
                  <a:cubicBezTo>
                    <a:pt x="80" y="31494"/>
                    <a:pt x="27" y="34177"/>
                    <a:pt x="1" y="36833"/>
                  </a:cubicBezTo>
                  <a:cubicBezTo>
                    <a:pt x="14" y="37057"/>
                    <a:pt x="192" y="37169"/>
                    <a:pt x="369" y="37169"/>
                  </a:cubicBezTo>
                  <a:cubicBezTo>
                    <a:pt x="547" y="37169"/>
                    <a:pt x="724" y="37057"/>
                    <a:pt x="737" y="36833"/>
                  </a:cubicBezTo>
                  <a:cubicBezTo>
                    <a:pt x="974" y="32099"/>
                    <a:pt x="1106" y="27339"/>
                    <a:pt x="1237" y="22605"/>
                  </a:cubicBezTo>
                  <a:cubicBezTo>
                    <a:pt x="1369" y="17845"/>
                    <a:pt x="1500" y="13163"/>
                    <a:pt x="1632" y="8429"/>
                  </a:cubicBezTo>
                  <a:cubicBezTo>
                    <a:pt x="1684" y="5773"/>
                    <a:pt x="1763" y="3117"/>
                    <a:pt x="1816" y="434"/>
                  </a:cubicBezTo>
                  <a:cubicBezTo>
                    <a:pt x="1816" y="145"/>
                    <a:pt x="1592"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210370">
              <a:off x="8271419" y="3417756"/>
              <a:ext cx="93095" cy="2066032"/>
            </a:xfrm>
            <a:custGeom>
              <a:avLst/>
              <a:gdLst/>
              <a:ahLst/>
              <a:cxnLst/>
              <a:rect l="l" t="t" r="r" b="b"/>
              <a:pathLst>
                <a:path w="1474" h="32712" extrusionOk="0">
                  <a:moveTo>
                    <a:pt x="1155" y="1"/>
                  </a:moveTo>
                  <a:cubicBezTo>
                    <a:pt x="994" y="1"/>
                    <a:pt x="829" y="106"/>
                    <a:pt x="816" y="316"/>
                  </a:cubicBezTo>
                  <a:cubicBezTo>
                    <a:pt x="579" y="4498"/>
                    <a:pt x="369" y="8680"/>
                    <a:pt x="237" y="12888"/>
                  </a:cubicBezTo>
                  <a:cubicBezTo>
                    <a:pt x="132" y="17069"/>
                    <a:pt x="27" y="21225"/>
                    <a:pt x="1" y="25407"/>
                  </a:cubicBezTo>
                  <a:cubicBezTo>
                    <a:pt x="1" y="26564"/>
                    <a:pt x="1" y="27747"/>
                    <a:pt x="1" y="28904"/>
                  </a:cubicBezTo>
                  <a:cubicBezTo>
                    <a:pt x="27" y="30088"/>
                    <a:pt x="1" y="31271"/>
                    <a:pt x="53" y="32455"/>
                  </a:cubicBezTo>
                  <a:cubicBezTo>
                    <a:pt x="93" y="32626"/>
                    <a:pt x="231" y="32711"/>
                    <a:pt x="369" y="32711"/>
                  </a:cubicBezTo>
                  <a:cubicBezTo>
                    <a:pt x="507" y="32711"/>
                    <a:pt x="645" y="32626"/>
                    <a:pt x="684" y="32455"/>
                  </a:cubicBezTo>
                  <a:cubicBezTo>
                    <a:pt x="763" y="30351"/>
                    <a:pt x="763" y="28247"/>
                    <a:pt x="790" y="26169"/>
                  </a:cubicBezTo>
                  <a:cubicBezTo>
                    <a:pt x="816" y="24065"/>
                    <a:pt x="869" y="21988"/>
                    <a:pt x="895" y="19884"/>
                  </a:cubicBezTo>
                  <a:cubicBezTo>
                    <a:pt x="1000" y="15728"/>
                    <a:pt x="1105" y="11546"/>
                    <a:pt x="1210" y="7365"/>
                  </a:cubicBezTo>
                  <a:cubicBezTo>
                    <a:pt x="1289" y="5024"/>
                    <a:pt x="1368" y="2657"/>
                    <a:pt x="1473" y="316"/>
                  </a:cubicBezTo>
                  <a:cubicBezTo>
                    <a:pt x="1473" y="106"/>
                    <a:pt x="1316" y="1"/>
                    <a:pt x="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210370">
              <a:off x="8429602" y="3605932"/>
              <a:ext cx="98085" cy="1904473"/>
            </a:xfrm>
            <a:custGeom>
              <a:avLst/>
              <a:gdLst/>
              <a:ahLst/>
              <a:cxnLst/>
              <a:rect l="l" t="t" r="r" b="b"/>
              <a:pathLst>
                <a:path w="1553" h="30154" extrusionOk="0">
                  <a:moveTo>
                    <a:pt x="1210" y="0"/>
                  </a:moveTo>
                  <a:cubicBezTo>
                    <a:pt x="1039" y="0"/>
                    <a:pt x="868" y="112"/>
                    <a:pt x="868" y="336"/>
                  </a:cubicBezTo>
                  <a:cubicBezTo>
                    <a:pt x="737" y="4176"/>
                    <a:pt x="605" y="8015"/>
                    <a:pt x="474" y="11855"/>
                  </a:cubicBezTo>
                  <a:cubicBezTo>
                    <a:pt x="342" y="15695"/>
                    <a:pt x="211" y="19508"/>
                    <a:pt x="132" y="23348"/>
                  </a:cubicBezTo>
                  <a:cubicBezTo>
                    <a:pt x="79" y="25505"/>
                    <a:pt x="27" y="27661"/>
                    <a:pt x="0" y="29818"/>
                  </a:cubicBezTo>
                  <a:cubicBezTo>
                    <a:pt x="14" y="30042"/>
                    <a:pt x="184" y="30153"/>
                    <a:pt x="359" y="30153"/>
                  </a:cubicBezTo>
                  <a:cubicBezTo>
                    <a:pt x="533" y="30153"/>
                    <a:pt x="710" y="30042"/>
                    <a:pt x="737" y="29818"/>
                  </a:cubicBezTo>
                  <a:cubicBezTo>
                    <a:pt x="895" y="26005"/>
                    <a:pt x="1000" y="22165"/>
                    <a:pt x="1131" y="18325"/>
                  </a:cubicBezTo>
                  <a:cubicBezTo>
                    <a:pt x="1236" y="14485"/>
                    <a:pt x="1315" y="10645"/>
                    <a:pt x="1394" y="6806"/>
                  </a:cubicBezTo>
                  <a:cubicBezTo>
                    <a:pt x="1447" y="4649"/>
                    <a:pt x="1499" y="2492"/>
                    <a:pt x="1552" y="336"/>
                  </a:cubicBezTo>
                  <a:cubicBezTo>
                    <a:pt x="1552" y="112"/>
                    <a:pt x="1381"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210370">
              <a:off x="8637987" y="3282497"/>
              <a:ext cx="87221" cy="2213001"/>
            </a:xfrm>
            <a:custGeom>
              <a:avLst/>
              <a:gdLst/>
              <a:ahLst/>
              <a:cxnLst/>
              <a:rect l="l" t="t" r="r" b="b"/>
              <a:pathLst>
                <a:path w="1381" h="35039" extrusionOk="0">
                  <a:moveTo>
                    <a:pt x="967" y="1"/>
                  </a:moveTo>
                  <a:cubicBezTo>
                    <a:pt x="756" y="1"/>
                    <a:pt x="539" y="139"/>
                    <a:pt x="526" y="415"/>
                  </a:cubicBezTo>
                  <a:lnTo>
                    <a:pt x="526" y="389"/>
                  </a:lnTo>
                  <a:cubicBezTo>
                    <a:pt x="316" y="4860"/>
                    <a:pt x="184" y="9331"/>
                    <a:pt x="105" y="13775"/>
                  </a:cubicBezTo>
                  <a:cubicBezTo>
                    <a:pt x="26" y="18246"/>
                    <a:pt x="0" y="22717"/>
                    <a:pt x="53" y="27188"/>
                  </a:cubicBezTo>
                  <a:cubicBezTo>
                    <a:pt x="79" y="29713"/>
                    <a:pt x="132" y="32238"/>
                    <a:pt x="184" y="34763"/>
                  </a:cubicBezTo>
                  <a:cubicBezTo>
                    <a:pt x="184" y="34947"/>
                    <a:pt x="329" y="35039"/>
                    <a:pt x="473" y="35039"/>
                  </a:cubicBezTo>
                  <a:cubicBezTo>
                    <a:pt x="618" y="35039"/>
                    <a:pt x="763" y="34947"/>
                    <a:pt x="763" y="34763"/>
                  </a:cubicBezTo>
                  <a:cubicBezTo>
                    <a:pt x="736" y="30292"/>
                    <a:pt x="763" y="25821"/>
                    <a:pt x="815" y="21350"/>
                  </a:cubicBezTo>
                  <a:cubicBezTo>
                    <a:pt x="868" y="16905"/>
                    <a:pt x="973" y="12434"/>
                    <a:pt x="1105" y="7963"/>
                  </a:cubicBezTo>
                  <a:cubicBezTo>
                    <a:pt x="1184" y="5438"/>
                    <a:pt x="1262" y="2914"/>
                    <a:pt x="1368" y="415"/>
                  </a:cubicBezTo>
                  <a:cubicBezTo>
                    <a:pt x="1381" y="139"/>
                    <a:pt x="1177"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3"/>
          <p:cNvGrpSpPr/>
          <p:nvPr/>
        </p:nvGrpSpPr>
        <p:grpSpPr>
          <a:xfrm rot="-2003670">
            <a:off x="4433626" y="4232261"/>
            <a:ext cx="999485" cy="1383606"/>
            <a:chOff x="468314" y="3394013"/>
            <a:chExt cx="999486" cy="1383607"/>
          </a:xfrm>
        </p:grpSpPr>
        <p:sp>
          <p:nvSpPr>
            <p:cNvPr id="346" name="Google Shape;346;p13"/>
            <p:cNvSpPr/>
            <p:nvPr/>
          </p:nvSpPr>
          <p:spPr>
            <a:xfrm rot="-1354516">
              <a:off x="717610" y="3840644"/>
              <a:ext cx="34827" cy="26806"/>
            </a:xfrm>
            <a:custGeom>
              <a:avLst/>
              <a:gdLst/>
              <a:ahLst/>
              <a:cxnLst/>
              <a:rect l="l" t="t" r="r" b="b"/>
              <a:pathLst>
                <a:path w="343" h="264" extrusionOk="0">
                  <a:moveTo>
                    <a:pt x="158" y="1"/>
                  </a:moveTo>
                  <a:cubicBezTo>
                    <a:pt x="0" y="1"/>
                    <a:pt x="0" y="264"/>
                    <a:pt x="158" y="264"/>
                  </a:cubicBezTo>
                  <a:cubicBezTo>
                    <a:pt x="342" y="264"/>
                    <a:pt x="34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354516">
              <a:off x="710977" y="3783267"/>
              <a:ext cx="104178" cy="109559"/>
            </a:xfrm>
            <a:custGeom>
              <a:avLst/>
              <a:gdLst/>
              <a:ahLst/>
              <a:cxnLst/>
              <a:rect l="l" t="t" r="r" b="b"/>
              <a:pathLst>
                <a:path w="1026" h="1079" extrusionOk="0">
                  <a:moveTo>
                    <a:pt x="526" y="1"/>
                  </a:moveTo>
                  <a:lnTo>
                    <a:pt x="394" y="27"/>
                  </a:lnTo>
                  <a:lnTo>
                    <a:pt x="289" y="80"/>
                  </a:lnTo>
                  <a:cubicBezTo>
                    <a:pt x="237" y="106"/>
                    <a:pt x="184" y="132"/>
                    <a:pt x="158" y="185"/>
                  </a:cubicBezTo>
                  <a:cubicBezTo>
                    <a:pt x="105" y="237"/>
                    <a:pt x="79" y="290"/>
                    <a:pt x="53" y="343"/>
                  </a:cubicBezTo>
                  <a:lnTo>
                    <a:pt x="26" y="343"/>
                  </a:lnTo>
                  <a:lnTo>
                    <a:pt x="26" y="448"/>
                  </a:lnTo>
                  <a:lnTo>
                    <a:pt x="34" y="440"/>
                  </a:lnTo>
                  <a:lnTo>
                    <a:pt x="34" y="440"/>
                  </a:lnTo>
                  <a:cubicBezTo>
                    <a:pt x="1" y="542"/>
                    <a:pt x="7" y="676"/>
                    <a:pt x="53" y="790"/>
                  </a:cubicBezTo>
                  <a:cubicBezTo>
                    <a:pt x="79" y="842"/>
                    <a:pt x="105" y="895"/>
                    <a:pt x="158" y="947"/>
                  </a:cubicBezTo>
                  <a:cubicBezTo>
                    <a:pt x="210" y="1000"/>
                    <a:pt x="263" y="1026"/>
                    <a:pt x="316" y="1053"/>
                  </a:cubicBezTo>
                  <a:cubicBezTo>
                    <a:pt x="368" y="1079"/>
                    <a:pt x="447" y="1079"/>
                    <a:pt x="500" y="1079"/>
                  </a:cubicBezTo>
                  <a:lnTo>
                    <a:pt x="657" y="1079"/>
                  </a:lnTo>
                  <a:cubicBezTo>
                    <a:pt x="736" y="1053"/>
                    <a:pt x="815" y="1000"/>
                    <a:pt x="868" y="947"/>
                  </a:cubicBezTo>
                  <a:lnTo>
                    <a:pt x="947" y="842"/>
                  </a:lnTo>
                  <a:cubicBezTo>
                    <a:pt x="999" y="763"/>
                    <a:pt x="1026" y="684"/>
                    <a:pt x="1026" y="579"/>
                  </a:cubicBezTo>
                  <a:lnTo>
                    <a:pt x="999" y="448"/>
                  </a:lnTo>
                  <a:lnTo>
                    <a:pt x="999" y="343"/>
                  </a:lnTo>
                  <a:lnTo>
                    <a:pt x="947" y="237"/>
                  </a:lnTo>
                  <a:cubicBezTo>
                    <a:pt x="920" y="185"/>
                    <a:pt x="868" y="132"/>
                    <a:pt x="815" y="106"/>
                  </a:cubicBezTo>
                  <a:cubicBezTo>
                    <a:pt x="789" y="80"/>
                    <a:pt x="763" y="53"/>
                    <a:pt x="710" y="53"/>
                  </a:cubicBezTo>
                  <a:cubicBezTo>
                    <a:pt x="657" y="1"/>
                    <a:pt x="579" y="1"/>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354516">
              <a:off x="721850" y="4055073"/>
              <a:ext cx="88236" cy="66812"/>
            </a:xfrm>
            <a:custGeom>
              <a:avLst/>
              <a:gdLst/>
              <a:ahLst/>
              <a:cxnLst/>
              <a:rect l="l" t="t" r="r" b="b"/>
              <a:pathLst>
                <a:path w="869" h="658" extrusionOk="0">
                  <a:moveTo>
                    <a:pt x="421" y="0"/>
                  </a:moveTo>
                  <a:cubicBezTo>
                    <a:pt x="0" y="0"/>
                    <a:pt x="0" y="658"/>
                    <a:pt x="421" y="658"/>
                  </a:cubicBezTo>
                  <a:cubicBezTo>
                    <a:pt x="868" y="658"/>
                    <a:pt x="868"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354516">
              <a:off x="941231" y="3870041"/>
              <a:ext cx="139005" cy="119002"/>
            </a:xfrm>
            <a:custGeom>
              <a:avLst/>
              <a:gdLst/>
              <a:ahLst/>
              <a:cxnLst/>
              <a:rect l="l" t="t" r="r" b="b"/>
              <a:pathLst>
                <a:path w="1369" h="1172" extrusionOk="0">
                  <a:moveTo>
                    <a:pt x="593" y="1"/>
                  </a:moveTo>
                  <a:cubicBezTo>
                    <a:pt x="291" y="1"/>
                    <a:pt x="1" y="236"/>
                    <a:pt x="1" y="593"/>
                  </a:cubicBezTo>
                  <a:cubicBezTo>
                    <a:pt x="1" y="909"/>
                    <a:pt x="264" y="1172"/>
                    <a:pt x="579" y="1172"/>
                  </a:cubicBezTo>
                  <a:cubicBezTo>
                    <a:pt x="1105" y="1172"/>
                    <a:pt x="1368" y="540"/>
                    <a:pt x="1000" y="172"/>
                  </a:cubicBezTo>
                  <a:cubicBezTo>
                    <a:pt x="882" y="54"/>
                    <a:pt x="736"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rot="-1354516">
              <a:off x="834413" y="3985176"/>
              <a:ext cx="130984" cy="113824"/>
            </a:xfrm>
            <a:custGeom>
              <a:avLst/>
              <a:gdLst/>
              <a:ahLst/>
              <a:cxnLst/>
              <a:rect l="l" t="t" r="r" b="b"/>
              <a:pathLst>
                <a:path w="1290" h="1121" extrusionOk="0">
                  <a:moveTo>
                    <a:pt x="550" y="1"/>
                  </a:moveTo>
                  <a:cubicBezTo>
                    <a:pt x="265" y="1"/>
                    <a:pt x="1" y="230"/>
                    <a:pt x="1" y="568"/>
                  </a:cubicBezTo>
                  <a:cubicBezTo>
                    <a:pt x="1" y="857"/>
                    <a:pt x="238" y="1094"/>
                    <a:pt x="553" y="1120"/>
                  </a:cubicBezTo>
                  <a:cubicBezTo>
                    <a:pt x="1053" y="1094"/>
                    <a:pt x="1290" y="515"/>
                    <a:pt x="948" y="173"/>
                  </a:cubicBezTo>
                  <a:cubicBezTo>
                    <a:pt x="828" y="54"/>
                    <a:pt x="686"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rot="-1354516">
              <a:off x="1132193" y="4094167"/>
              <a:ext cx="149667" cy="128141"/>
            </a:xfrm>
            <a:custGeom>
              <a:avLst/>
              <a:gdLst/>
              <a:ahLst/>
              <a:cxnLst/>
              <a:rect l="l" t="t" r="r" b="b"/>
              <a:pathLst>
                <a:path w="1474" h="1262" extrusionOk="0">
                  <a:moveTo>
                    <a:pt x="643" y="1"/>
                  </a:moveTo>
                  <a:cubicBezTo>
                    <a:pt x="317" y="1"/>
                    <a:pt x="1" y="255"/>
                    <a:pt x="1" y="630"/>
                  </a:cubicBezTo>
                  <a:cubicBezTo>
                    <a:pt x="1" y="972"/>
                    <a:pt x="290" y="1235"/>
                    <a:pt x="632" y="1261"/>
                  </a:cubicBezTo>
                  <a:cubicBezTo>
                    <a:pt x="1184" y="1261"/>
                    <a:pt x="1473" y="578"/>
                    <a:pt x="1079" y="183"/>
                  </a:cubicBezTo>
                  <a:cubicBezTo>
                    <a:pt x="953" y="57"/>
                    <a:pt x="797"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rot="-1354516">
              <a:off x="949755" y="4170014"/>
              <a:ext cx="149667" cy="128141"/>
            </a:xfrm>
            <a:custGeom>
              <a:avLst/>
              <a:gdLst/>
              <a:ahLst/>
              <a:cxnLst/>
              <a:rect l="l" t="t" r="r" b="b"/>
              <a:pathLst>
                <a:path w="1474" h="1262" extrusionOk="0">
                  <a:moveTo>
                    <a:pt x="831" y="1"/>
                  </a:moveTo>
                  <a:cubicBezTo>
                    <a:pt x="677" y="1"/>
                    <a:pt x="521" y="57"/>
                    <a:pt x="395" y="183"/>
                  </a:cubicBezTo>
                  <a:cubicBezTo>
                    <a:pt x="0" y="578"/>
                    <a:pt x="290" y="1261"/>
                    <a:pt x="842" y="1261"/>
                  </a:cubicBezTo>
                  <a:cubicBezTo>
                    <a:pt x="1184" y="1261"/>
                    <a:pt x="1473" y="972"/>
                    <a:pt x="1473" y="630"/>
                  </a:cubicBezTo>
                  <a:cubicBezTo>
                    <a:pt x="1473" y="255"/>
                    <a:pt x="1157" y="1"/>
                    <a:pt x="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rot="-1354516">
              <a:off x="1118738" y="4474219"/>
              <a:ext cx="122962" cy="101538"/>
            </a:xfrm>
            <a:custGeom>
              <a:avLst/>
              <a:gdLst/>
              <a:ahLst/>
              <a:cxnLst/>
              <a:rect l="l" t="t" r="r" b="b"/>
              <a:pathLst>
                <a:path w="1211" h="1000" extrusionOk="0">
                  <a:moveTo>
                    <a:pt x="605" y="0"/>
                  </a:moveTo>
                  <a:cubicBezTo>
                    <a:pt x="1" y="53"/>
                    <a:pt x="1" y="947"/>
                    <a:pt x="605" y="1000"/>
                  </a:cubicBezTo>
                  <a:cubicBezTo>
                    <a:pt x="1210" y="947"/>
                    <a:pt x="1210"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rot="-1354516">
              <a:off x="906350" y="4496166"/>
              <a:ext cx="88236" cy="72193"/>
            </a:xfrm>
            <a:custGeom>
              <a:avLst/>
              <a:gdLst/>
              <a:ahLst/>
              <a:cxnLst/>
              <a:rect l="l" t="t" r="r" b="b"/>
              <a:pathLst>
                <a:path w="869" h="711" extrusionOk="0">
                  <a:moveTo>
                    <a:pt x="421" y="1"/>
                  </a:moveTo>
                  <a:cubicBezTo>
                    <a:pt x="0" y="27"/>
                    <a:pt x="0" y="685"/>
                    <a:pt x="421" y="711"/>
                  </a:cubicBezTo>
                  <a:cubicBezTo>
                    <a:pt x="868" y="685"/>
                    <a:pt x="868" y="27"/>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rot="-1354516">
              <a:off x="782443" y="4273620"/>
              <a:ext cx="117581" cy="96258"/>
            </a:xfrm>
            <a:custGeom>
              <a:avLst/>
              <a:gdLst/>
              <a:ahLst/>
              <a:cxnLst/>
              <a:rect l="l" t="t" r="r" b="b"/>
              <a:pathLst>
                <a:path w="1158" h="948" extrusionOk="0">
                  <a:moveTo>
                    <a:pt x="579" y="1"/>
                  </a:moveTo>
                  <a:cubicBezTo>
                    <a:pt x="0" y="54"/>
                    <a:pt x="0" y="895"/>
                    <a:pt x="579" y="948"/>
                  </a:cubicBezTo>
                  <a:cubicBezTo>
                    <a:pt x="1158" y="895"/>
                    <a:pt x="1158" y="54"/>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rot="-1354516">
              <a:off x="563458" y="4246465"/>
              <a:ext cx="141645" cy="121642"/>
            </a:xfrm>
            <a:custGeom>
              <a:avLst/>
              <a:gdLst/>
              <a:ahLst/>
              <a:cxnLst/>
              <a:rect l="l" t="t" r="r" b="b"/>
              <a:pathLst>
                <a:path w="1395" h="1198" extrusionOk="0">
                  <a:moveTo>
                    <a:pt x="592" y="0"/>
                  </a:moveTo>
                  <a:cubicBezTo>
                    <a:pt x="290" y="0"/>
                    <a:pt x="0" y="236"/>
                    <a:pt x="0" y="593"/>
                  </a:cubicBezTo>
                  <a:cubicBezTo>
                    <a:pt x="0" y="935"/>
                    <a:pt x="263" y="1198"/>
                    <a:pt x="605" y="1198"/>
                  </a:cubicBezTo>
                  <a:cubicBezTo>
                    <a:pt x="1131" y="1198"/>
                    <a:pt x="1394" y="567"/>
                    <a:pt x="1000" y="172"/>
                  </a:cubicBezTo>
                  <a:cubicBezTo>
                    <a:pt x="881" y="54"/>
                    <a:pt x="735"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rot="-1354516">
              <a:off x="488235" y="4037560"/>
              <a:ext cx="130882" cy="96156"/>
            </a:xfrm>
            <a:custGeom>
              <a:avLst/>
              <a:gdLst/>
              <a:ahLst/>
              <a:cxnLst/>
              <a:rect l="l" t="t" r="r" b="b"/>
              <a:pathLst>
                <a:path w="1289" h="947" extrusionOk="0">
                  <a:moveTo>
                    <a:pt x="631" y="0"/>
                  </a:moveTo>
                  <a:cubicBezTo>
                    <a:pt x="0" y="0"/>
                    <a:pt x="0" y="947"/>
                    <a:pt x="631" y="947"/>
                  </a:cubicBezTo>
                  <a:cubicBezTo>
                    <a:pt x="1289" y="947"/>
                    <a:pt x="1289"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rot="-1354516">
              <a:off x="484525" y="3818272"/>
              <a:ext cx="139005" cy="112199"/>
            </a:xfrm>
            <a:custGeom>
              <a:avLst/>
              <a:gdLst/>
              <a:ahLst/>
              <a:cxnLst/>
              <a:rect l="l" t="t" r="r" b="b"/>
              <a:pathLst>
                <a:path w="1369" h="1105" extrusionOk="0">
                  <a:moveTo>
                    <a:pt x="685" y="0"/>
                  </a:moveTo>
                  <a:cubicBezTo>
                    <a:pt x="1" y="53"/>
                    <a:pt x="1" y="1052"/>
                    <a:pt x="685" y="1105"/>
                  </a:cubicBezTo>
                  <a:cubicBezTo>
                    <a:pt x="1368" y="1052"/>
                    <a:pt x="1368" y="53"/>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rot="-1354516">
              <a:off x="850866" y="3577237"/>
              <a:ext cx="149667" cy="128648"/>
            </a:xfrm>
            <a:custGeom>
              <a:avLst/>
              <a:gdLst/>
              <a:ahLst/>
              <a:cxnLst/>
              <a:rect l="l" t="t" r="r" b="b"/>
              <a:pathLst>
                <a:path w="1474" h="1267" extrusionOk="0">
                  <a:moveTo>
                    <a:pt x="632" y="0"/>
                  </a:moveTo>
                  <a:cubicBezTo>
                    <a:pt x="310" y="0"/>
                    <a:pt x="1" y="247"/>
                    <a:pt x="1" y="635"/>
                  </a:cubicBezTo>
                  <a:cubicBezTo>
                    <a:pt x="1" y="977"/>
                    <a:pt x="290" y="1267"/>
                    <a:pt x="632" y="1267"/>
                  </a:cubicBezTo>
                  <a:cubicBezTo>
                    <a:pt x="1184" y="1267"/>
                    <a:pt x="1474" y="583"/>
                    <a:pt x="1079" y="188"/>
                  </a:cubicBezTo>
                  <a:cubicBezTo>
                    <a:pt x="950" y="59"/>
                    <a:pt x="789"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rot="-1354516">
              <a:off x="563100" y="3598627"/>
              <a:ext cx="120221" cy="112301"/>
            </a:xfrm>
            <a:custGeom>
              <a:avLst/>
              <a:gdLst/>
              <a:ahLst/>
              <a:cxnLst/>
              <a:rect l="l" t="t" r="r" b="b"/>
              <a:pathLst>
                <a:path w="1184" h="1106" extrusionOk="0">
                  <a:moveTo>
                    <a:pt x="553" y="0"/>
                  </a:moveTo>
                  <a:cubicBezTo>
                    <a:pt x="421" y="0"/>
                    <a:pt x="263" y="53"/>
                    <a:pt x="185" y="158"/>
                  </a:cubicBezTo>
                  <a:cubicBezTo>
                    <a:pt x="132" y="211"/>
                    <a:pt x="79" y="263"/>
                    <a:pt x="53" y="342"/>
                  </a:cubicBezTo>
                  <a:cubicBezTo>
                    <a:pt x="27" y="395"/>
                    <a:pt x="0" y="474"/>
                    <a:pt x="27" y="526"/>
                  </a:cubicBezTo>
                  <a:lnTo>
                    <a:pt x="27" y="684"/>
                  </a:lnTo>
                  <a:cubicBezTo>
                    <a:pt x="53" y="763"/>
                    <a:pt x="106" y="842"/>
                    <a:pt x="185" y="921"/>
                  </a:cubicBezTo>
                  <a:lnTo>
                    <a:pt x="290" y="1000"/>
                  </a:lnTo>
                  <a:cubicBezTo>
                    <a:pt x="369" y="1052"/>
                    <a:pt x="448" y="1079"/>
                    <a:pt x="553" y="1079"/>
                  </a:cubicBezTo>
                  <a:lnTo>
                    <a:pt x="553" y="1105"/>
                  </a:lnTo>
                  <a:lnTo>
                    <a:pt x="658" y="1105"/>
                  </a:lnTo>
                  <a:cubicBezTo>
                    <a:pt x="711" y="1105"/>
                    <a:pt x="789" y="1079"/>
                    <a:pt x="868" y="1052"/>
                  </a:cubicBezTo>
                  <a:cubicBezTo>
                    <a:pt x="921" y="1026"/>
                    <a:pt x="1000" y="974"/>
                    <a:pt x="1026" y="921"/>
                  </a:cubicBezTo>
                  <a:cubicBezTo>
                    <a:pt x="1079" y="895"/>
                    <a:pt x="1131" y="816"/>
                    <a:pt x="1158" y="763"/>
                  </a:cubicBezTo>
                  <a:cubicBezTo>
                    <a:pt x="1184" y="684"/>
                    <a:pt x="1184" y="632"/>
                    <a:pt x="1184" y="553"/>
                  </a:cubicBezTo>
                  <a:lnTo>
                    <a:pt x="1184" y="395"/>
                  </a:lnTo>
                  <a:cubicBezTo>
                    <a:pt x="1158" y="316"/>
                    <a:pt x="1105" y="237"/>
                    <a:pt x="1026" y="158"/>
                  </a:cubicBezTo>
                  <a:lnTo>
                    <a:pt x="921" y="79"/>
                  </a:lnTo>
                  <a:cubicBezTo>
                    <a:pt x="842" y="27"/>
                    <a:pt x="737"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rot="-1354516">
              <a:off x="1031461" y="3667352"/>
              <a:ext cx="151494" cy="130781"/>
            </a:xfrm>
            <a:custGeom>
              <a:avLst/>
              <a:gdLst/>
              <a:ahLst/>
              <a:cxnLst/>
              <a:rect l="l" t="t" r="r" b="b"/>
              <a:pathLst>
                <a:path w="1492" h="1288" extrusionOk="0">
                  <a:moveTo>
                    <a:pt x="648" y="1"/>
                  </a:moveTo>
                  <a:cubicBezTo>
                    <a:pt x="314" y="1"/>
                    <a:pt x="1" y="261"/>
                    <a:pt x="19" y="656"/>
                  </a:cubicBezTo>
                  <a:cubicBezTo>
                    <a:pt x="19" y="998"/>
                    <a:pt x="308" y="1261"/>
                    <a:pt x="624" y="1287"/>
                  </a:cubicBezTo>
                  <a:cubicBezTo>
                    <a:pt x="1202" y="1287"/>
                    <a:pt x="1492" y="577"/>
                    <a:pt x="1097" y="182"/>
                  </a:cubicBezTo>
                  <a:cubicBezTo>
                    <a:pt x="963" y="57"/>
                    <a:pt x="803"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rot="-1354516">
              <a:off x="1182982" y="3823797"/>
              <a:ext cx="136365" cy="122962"/>
            </a:xfrm>
            <a:custGeom>
              <a:avLst/>
              <a:gdLst/>
              <a:ahLst/>
              <a:cxnLst/>
              <a:rect l="l" t="t" r="r" b="b"/>
              <a:pathLst>
                <a:path w="1343" h="1211" extrusionOk="0">
                  <a:moveTo>
                    <a:pt x="737" y="1"/>
                  </a:moveTo>
                  <a:cubicBezTo>
                    <a:pt x="1" y="53"/>
                    <a:pt x="1" y="1132"/>
                    <a:pt x="737" y="1211"/>
                  </a:cubicBezTo>
                  <a:cubicBezTo>
                    <a:pt x="1079" y="1184"/>
                    <a:pt x="1342" y="921"/>
                    <a:pt x="1342" y="606"/>
                  </a:cubicBezTo>
                  <a:cubicBezTo>
                    <a:pt x="1342" y="264"/>
                    <a:pt x="1079" y="1"/>
                    <a:pt x="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rot="-1354516">
              <a:off x="1296225" y="4013987"/>
              <a:ext cx="152307" cy="130781"/>
            </a:xfrm>
            <a:custGeom>
              <a:avLst/>
              <a:gdLst/>
              <a:ahLst/>
              <a:cxnLst/>
              <a:rect l="l" t="t" r="r" b="b"/>
              <a:pathLst>
                <a:path w="1500" h="1288" extrusionOk="0">
                  <a:moveTo>
                    <a:pt x="848" y="0"/>
                  </a:moveTo>
                  <a:cubicBezTo>
                    <a:pt x="691" y="0"/>
                    <a:pt x="529" y="57"/>
                    <a:pt x="395" y="183"/>
                  </a:cubicBezTo>
                  <a:cubicBezTo>
                    <a:pt x="0" y="577"/>
                    <a:pt x="289" y="1287"/>
                    <a:pt x="842" y="1287"/>
                  </a:cubicBezTo>
                  <a:cubicBezTo>
                    <a:pt x="1210" y="1261"/>
                    <a:pt x="1473" y="972"/>
                    <a:pt x="1499" y="630"/>
                  </a:cubicBezTo>
                  <a:cubicBezTo>
                    <a:pt x="1499" y="254"/>
                    <a:pt x="1183" y="0"/>
                    <a:pt x="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rot="-1354516">
              <a:off x="1268908" y="4295308"/>
              <a:ext cx="141645" cy="106919"/>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rot="-1354516">
              <a:off x="655272" y="4484828"/>
              <a:ext cx="120221" cy="90876"/>
            </a:xfrm>
            <a:custGeom>
              <a:avLst/>
              <a:gdLst/>
              <a:ahLst/>
              <a:cxnLst/>
              <a:rect l="l" t="t" r="r" b="b"/>
              <a:pathLst>
                <a:path w="1184" h="895" extrusionOk="0">
                  <a:moveTo>
                    <a:pt x="605" y="0"/>
                  </a:moveTo>
                  <a:cubicBezTo>
                    <a:pt x="0" y="0"/>
                    <a:pt x="0" y="895"/>
                    <a:pt x="605" y="895"/>
                  </a:cubicBezTo>
                  <a:cubicBezTo>
                    <a:pt x="1184" y="895"/>
                    <a:pt x="1184"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rot="-1354516">
              <a:off x="972211" y="4687587"/>
              <a:ext cx="93618" cy="74935"/>
            </a:xfrm>
            <a:custGeom>
              <a:avLst/>
              <a:gdLst/>
              <a:ahLst/>
              <a:cxnLst/>
              <a:rect l="l" t="t" r="r" b="b"/>
              <a:pathLst>
                <a:path w="922" h="738" extrusionOk="0">
                  <a:moveTo>
                    <a:pt x="474" y="1"/>
                  </a:moveTo>
                  <a:cubicBezTo>
                    <a:pt x="1" y="53"/>
                    <a:pt x="1" y="711"/>
                    <a:pt x="474" y="737"/>
                  </a:cubicBezTo>
                  <a:cubicBezTo>
                    <a:pt x="921" y="711"/>
                    <a:pt x="921" y="53"/>
                    <a:pt x="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rot="-1354516">
              <a:off x="668226" y="3418521"/>
              <a:ext cx="149565" cy="109661"/>
            </a:xfrm>
            <a:custGeom>
              <a:avLst/>
              <a:gdLst/>
              <a:ahLst/>
              <a:cxnLst/>
              <a:rect l="l" t="t" r="r" b="b"/>
              <a:pathLst>
                <a:path w="1473" h="1080" extrusionOk="0">
                  <a:moveTo>
                    <a:pt x="736" y="1"/>
                  </a:moveTo>
                  <a:cubicBezTo>
                    <a:pt x="0" y="1"/>
                    <a:pt x="0" y="1079"/>
                    <a:pt x="736" y="1079"/>
                  </a:cubicBezTo>
                  <a:cubicBezTo>
                    <a:pt x="1473" y="1079"/>
                    <a:pt x="1473" y="1"/>
                    <a:pt x="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rot="-1354516">
              <a:off x="964915" y="3414950"/>
              <a:ext cx="128242" cy="101639"/>
            </a:xfrm>
            <a:custGeom>
              <a:avLst/>
              <a:gdLst/>
              <a:ahLst/>
              <a:cxnLst/>
              <a:rect l="l" t="t" r="r" b="b"/>
              <a:pathLst>
                <a:path w="1263" h="1001" extrusionOk="0">
                  <a:moveTo>
                    <a:pt x="631" y="1"/>
                  </a:moveTo>
                  <a:cubicBezTo>
                    <a:pt x="0" y="54"/>
                    <a:pt x="0" y="948"/>
                    <a:pt x="631" y="1000"/>
                  </a:cubicBezTo>
                  <a:cubicBezTo>
                    <a:pt x="1263" y="948"/>
                    <a:pt x="1263" y="54"/>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rot="-1354516">
              <a:off x="1140817" y="3558337"/>
              <a:ext cx="114941" cy="93516"/>
            </a:xfrm>
            <a:custGeom>
              <a:avLst/>
              <a:gdLst/>
              <a:ahLst/>
              <a:cxnLst/>
              <a:rect l="l" t="t" r="r" b="b"/>
              <a:pathLst>
                <a:path w="1132" h="921" extrusionOk="0">
                  <a:moveTo>
                    <a:pt x="553" y="0"/>
                  </a:moveTo>
                  <a:cubicBezTo>
                    <a:pt x="1" y="53"/>
                    <a:pt x="1" y="868"/>
                    <a:pt x="553" y="921"/>
                  </a:cubicBezTo>
                  <a:cubicBezTo>
                    <a:pt x="1131" y="868"/>
                    <a:pt x="1131"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rot="-1354516">
              <a:off x="1354001" y="3765216"/>
              <a:ext cx="93516" cy="69553"/>
            </a:xfrm>
            <a:custGeom>
              <a:avLst/>
              <a:gdLst/>
              <a:ahLst/>
              <a:cxnLst/>
              <a:rect l="l" t="t" r="r" b="b"/>
              <a:pathLst>
                <a:path w="921" h="685" extrusionOk="0">
                  <a:moveTo>
                    <a:pt x="474" y="0"/>
                  </a:moveTo>
                  <a:cubicBezTo>
                    <a:pt x="0" y="0"/>
                    <a:pt x="0" y="684"/>
                    <a:pt x="474" y="684"/>
                  </a:cubicBezTo>
                  <a:cubicBezTo>
                    <a:pt x="921" y="684"/>
                    <a:pt x="921"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49575" y="445025"/>
            <a:ext cx="7844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1pPr>
            <a:lvl2pPr lvl="1">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2pPr>
            <a:lvl3pPr lvl="2">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3pPr>
            <a:lvl4pPr lvl="3">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4pPr>
            <a:lvl5pPr lvl="4">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5pPr>
            <a:lvl6pPr lvl="5">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6pPr>
            <a:lvl7pPr lvl="6">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7pPr>
            <a:lvl8pPr lvl="7">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8pPr>
            <a:lvl9pPr lvl="8">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9pPr>
          </a:lstStyle>
          <a:p>
            <a:endParaRPr/>
          </a:p>
        </p:txBody>
      </p:sp>
      <p:sp>
        <p:nvSpPr>
          <p:cNvPr id="7" name="Google Shape;7;p1"/>
          <p:cNvSpPr txBox="1">
            <a:spLocks noGrp="1"/>
          </p:cNvSpPr>
          <p:nvPr>
            <p:ph type="body" idx="1"/>
          </p:nvPr>
        </p:nvSpPr>
        <p:spPr>
          <a:xfrm>
            <a:off x="649575" y="1152475"/>
            <a:ext cx="7845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4" r:id="rId13"/>
    <p:sldLayoutId id="2147483665" r:id="rId14"/>
    <p:sldLayoutId id="2147483667" r:id="rId15"/>
    <p:sldLayoutId id="2147483668" r:id="rId16"/>
    <p:sldLayoutId id="2147483669" r:id="rId17"/>
    <p:sldLayoutId id="2147483673" r:id="rId18"/>
    <p:sldLayoutId id="2147483674" r:id="rId19"/>
    <p:sldLayoutId id="2147483680" r:id="rId20"/>
    <p:sldLayoutId id="2147483683" r:id="rId21"/>
    <p:sldLayoutId id="2147483684" r:id="rId22"/>
    <p:sldLayoutId id="2147483685" r:id="rId23"/>
    <p:sldLayoutId id="2147483686"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www.microsoft.com/zh-hk/p/forza-horizon-5/9nnx1vvr3knq?activetab=pivot:overviewtab"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hyperlink" Target="https://www.youtube.com/watch?v=NPYR6KGEtv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44"/>
          <p:cNvSpPr txBox="1">
            <a:spLocks noGrp="1"/>
          </p:cNvSpPr>
          <p:nvPr>
            <p:ph type="ctrTitle"/>
          </p:nvPr>
        </p:nvSpPr>
        <p:spPr>
          <a:xfrm>
            <a:off x="1417950" y="1272987"/>
            <a:ext cx="6308100" cy="7902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MET4332 EA</a:t>
            </a:r>
            <a:endParaRPr dirty="0"/>
          </a:p>
        </p:txBody>
      </p:sp>
      <p:sp>
        <p:nvSpPr>
          <p:cNvPr id="1202" name="Google Shape;1202;p44"/>
          <p:cNvSpPr txBox="1">
            <a:spLocks noGrp="1"/>
          </p:cNvSpPr>
          <p:nvPr>
            <p:ph type="subTitle" idx="1"/>
          </p:nvPr>
        </p:nvSpPr>
        <p:spPr>
          <a:xfrm>
            <a:off x="2180100" y="3584125"/>
            <a:ext cx="4783800" cy="11044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Lam Chi Him	200539776</a:t>
            </a:r>
          </a:p>
          <a:p>
            <a:pPr marL="0" lvl="0" indent="0" algn="ctr" rtl="0">
              <a:spcBef>
                <a:spcPts val="0"/>
              </a:spcBef>
              <a:spcAft>
                <a:spcPts val="0"/>
              </a:spcAft>
              <a:buNone/>
            </a:pPr>
            <a:r>
              <a:rPr lang="en-US" dirty="0"/>
              <a:t>Lee Chun Kit	200192057</a:t>
            </a:r>
          </a:p>
          <a:p>
            <a:pPr marL="0" lvl="0" indent="0" algn="ctr" rtl="0">
              <a:spcBef>
                <a:spcPts val="0"/>
              </a:spcBef>
              <a:spcAft>
                <a:spcPts val="0"/>
              </a:spcAft>
              <a:buNone/>
            </a:pPr>
            <a:r>
              <a:rPr lang="en-US" dirty="0"/>
              <a:t>Wong </a:t>
            </a:r>
            <a:r>
              <a:rPr lang="en-US" dirty="0" err="1"/>
              <a:t>Hin</a:t>
            </a:r>
            <a:r>
              <a:rPr lang="en-US" dirty="0"/>
              <a:t> Shun	200041452</a:t>
            </a:r>
          </a:p>
          <a:p>
            <a:pPr marL="0" lvl="0" indent="0" algn="ctr" rtl="0">
              <a:spcBef>
                <a:spcPts val="0"/>
              </a:spcBef>
              <a:spcAft>
                <a:spcPts val="0"/>
              </a:spcAft>
              <a:buNone/>
            </a:pPr>
            <a:r>
              <a:rPr lang="en-US" dirty="0"/>
              <a:t>Li Ka Ho		200029672</a:t>
            </a:r>
            <a:endParaRPr dirty="0"/>
          </a:p>
        </p:txBody>
      </p:sp>
      <p:pic>
        <p:nvPicPr>
          <p:cNvPr id="1028" name="Picture 4">
            <a:extLst>
              <a:ext uri="{FF2B5EF4-FFF2-40B4-BE49-F238E27FC236}">
                <a16:creationId xmlns:a16="http://schemas.microsoft.com/office/drawing/2014/main" id="{2057F585-11DD-4B16-98EA-198665EB8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7" y="1930494"/>
            <a:ext cx="5267325" cy="1533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60"/>
          <p:cNvSpPr txBox="1">
            <a:spLocks noGrp="1"/>
          </p:cNvSpPr>
          <p:nvPr>
            <p:ph type="title" idx="6"/>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How to control</a:t>
            </a:r>
          </a:p>
        </p:txBody>
      </p:sp>
      <p:sp>
        <p:nvSpPr>
          <p:cNvPr id="1516" name="Google Shape;1516;p60"/>
          <p:cNvSpPr txBox="1">
            <a:spLocks noGrp="1"/>
          </p:cNvSpPr>
          <p:nvPr>
            <p:ph type="subTitle" idx="1"/>
          </p:nvPr>
        </p:nvSpPr>
        <p:spPr>
          <a:xfrm>
            <a:off x="1986609" y="2187390"/>
            <a:ext cx="5170732" cy="2353556"/>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turn left → Overlapping the middle finger can make the vehicle turn left</a:t>
            </a:r>
          </a:p>
          <a:p>
            <a:pPr marL="285750" lvl="0" indent="-285750" algn="l" rtl="0">
              <a:spcBef>
                <a:spcPts val="0"/>
              </a:spcBef>
              <a:spcAft>
                <a:spcPts val="0"/>
              </a:spcAft>
              <a:buFont typeface="Arial" panose="020B0604020202020204" pitchFamily="34" charset="0"/>
              <a:buChar char="•"/>
            </a:pPr>
            <a:r>
              <a:rPr lang="en-US" dirty="0"/>
              <a:t>turn right → Overlapping thumbs can make the vehicle turn right</a:t>
            </a:r>
          </a:p>
          <a:p>
            <a:pPr marL="285750" lvl="0" indent="-285750" algn="l" rtl="0">
              <a:spcBef>
                <a:spcPts val="0"/>
              </a:spcBef>
              <a:spcAft>
                <a:spcPts val="0"/>
              </a:spcAft>
              <a:buFont typeface="Arial" panose="020B0604020202020204" pitchFamily="34" charset="0"/>
              <a:buChar char="•"/>
            </a:pPr>
            <a:r>
              <a:rPr lang="en-US" dirty="0"/>
              <a:t>brake → Overlapping the index finger can make the vehicle brake</a:t>
            </a:r>
          </a:p>
        </p:txBody>
      </p:sp>
      <p:sp>
        <p:nvSpPr>
          <p:cNvPr id="1517" name="Google Shape;1517;p60"/>
          <p:cNvSpPr txBox="1">
            <a:spLocks noGrp="1"/>
          </p:cNvSpPr>
          <p:nvPr>
            <p:ph type="title"/>
          </p:nvPr>
        </p:nvSpPr>
        <p:spPr>
          <a:xfrm>
            <a:off x="1642444" y="1268150"/>
            <a:ext cx="5672756" cy="10716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rgbClr val="A1C393"/>
                </a:solidFill>
              </a:rPr>
              <a:t>control method is to use your fingers to control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4" name="Google Shape;1534;p61"/>
          <p:cNvSpPr txBox="1">
            <a:spLocks noGrp="1"/>
          </p:cNvSpPr>
          <p:nvPr>
            <p:ph type="subTitle" idx="1"/>
          </p:nvPr>
        </p:nvSpPr>
        <p:spPr>
          <a:xfrm>
            <a:off x="1559400" y="3040175"/>
            <a:ext cx="2847900" cy="125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HK" sz="1800" b="0" i="0" u="none" strike="noStrike" dirty="0">
                <a:solidFill>
                  <a:srgbClr val="000000"/>
                </a:solidFill>
                <a:effectLst/>
                <a:latin typeface="Calibri" panose="020F0502020204030204" pitchFamily="34" charset="0"/>
              </a:rPr>
              <a:t>The player character is a pair of giant hands floating in the air. </a:t>
            </a:r>
            <a:endParaRPr dirty="0"/>
          </a:p>
        </p:txBody>
      </p:sp>
      <p:sp>
        <p:nvSpPr>
          <p:cNvPr id="1535" name="Google Shape;1535;p61"/>
          <p:cNvSpPr txBox="1">
            <a:spLocks noGrp="1"/>
          </p:cNvSpPr>
          <p:nvPr>
            <p:ph type="title" idx="4"/>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Characters</a:t>
            </a:r>
          </a:p>
        </p:txBody>
      </p:sp>
      <p:sp>
        <p:nvSpPr>
          <p:cNvPr id="1536" name="Google Shape;1536;p61"/>
          <p:cNvSpPr txBox="1">
            <a:spLocks noGrp="1"/>
          </p:cNvSpPr>
          <p:nvPr>
            <p:ph type="title"/>
          </p:nvPr>
        </p:nvSpPr>
        <p:spPr>
          <a:xfrm>
            <a:off x="1559394" y="2637000"/>
            <a:ext cx="28479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Player Character</a:t>
            </a:r>
          </a:p>
        </p:txBody>
      </p:sp>
      <p:sp>
        <p:nvSpPr>
          <p:cNvPr id="1537" name="Google Shape;1537;p61"/>
          <p:cNvSpPr txBox="1">
            <a:spLocks noGrp="1"/>
          </p:cNvSpPr>
          <p:nvPr>
            <p:ph type="subTitle" idx="2"/>
          </p:nvPr>
        </p:nvSpPr>
        <p:spPr>
          <a:xfrm>
            <a:off x="4461570" y="3154215"/>
            <a:ext cx="3206026" cy="125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t>The objects player controll</a:t>
            </a:r>
            <a:endParaRPr sz="1800" dirty="0"/>
          </a:p>
        </p:txBody>
      </p:sp>
      <p:pic>
        <p:nvPicPr>
          <p:cNvPr id="4098" name="Picture 2">
            <a:extLst>
              <a:ext uri="{FF2B5EF4-FFF2-40B4-BE49-F238E27FC236}">
                <a16:creationId xmlns:a16="http://schemas.microsoft.com/office/drawing/2014/main" id="{26D0B420-B950-4AB2-B865-102429802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240" y="1323716"/>
            <a:ext cx="1197925" cy="12298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B33A88C-50AC-4F92-8E26-AB9459029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240" y="1419630"/>
            <a:ext cx="1369343" cy="95961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73D45FC-FCAD-4697-85F0-39BA411C0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4643" y="1302133"/>
            <a:ext cx="1412472" cy="93805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37816DC2-B6EB-48C9-A7E3-C3DEE554D0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256532"/>
            <a:ext cx="1412472" cy="95961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73908F5D-20C9-4C30-ACF7-32020FE5A1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7772" y="2081863"/>
            <a:ext cx="1412472" cy="943445"/>
          </a:xfrm>
          <a:prstGeom prst="rect">
            <a:avLst/>
          </a:prstGeom>
          <a:noFill/>
          <a:extLst>
            <a:ext uri="{909E8E84-426E-40DD-AFC4-6F175D3DCCD1}">
              <a14:hiddenFill xmlns:a14="http://schemas.microsoft.com/office/drawing/2010/main">
                <a:solidFill>
                  <a:srgbClr val="FFFFFF"/>
                </a:solidFill>
              </a14:hiddenFill>
            </a:ext>
          </a:extLst>
        </p:spPr>
      </p:pic>
      <p:sp>
        <p:nvSpPr>
          <p:cNvPr id="1538" name="Google Shape;1538;p61"/>
          <p:cNvSpPr txBox="1">
            <a:spLocks noGrp="1"/>
          </p:cNvSpPr>
          <p:nvPr>
            <p:ph type="title" idx="3"/>
          </p:nvPr>
        </p:nvSpPr>
        <p:spPr>
          <a:xfrm>
            <a:off x="4695249" y="3072073"/>
            <a:ext cx="28479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6" name="Google Shape;1626;p63"/>
          <p:cNvSpPr txBox="1">
            <a:spLocks noGrp="1"/>
          </p:cNvSpPr>
          <p:nvPr>
            <p:ph type="title"/>
          </p:nvPr>
        </p:nvSpPr>
        <p:spPr>
          <a:xfrm>
            <a:off x="717425" y="350425"/>
            <a:ext cx="7709100" cy="1042500"/>
          </a:xfrm>
          <a:prstGeom prst="rect">
            <a:avLst/>
          </a:prstGeom>
        </p:spPr>
        <p:txBody>
          <a:bodyPr spcFirstLastPara="1" wrap="square" lIns="91425" tIns="91425" rIns="1828800" bIns="91425" anchor="t" anchorCtr="0">
            <a:noAutofit/>
          </a:bodyPr>
          <a:lstStyle/>
          <a:p>
            <a:pPr marL="0" lvl="0" indent="0" algn="l" rtl="0">
              <a:spcBef>
                <a:spcPts val="0"/>
              </a:spcBef>
              <a:spcAft>
                <a:spcPts val="0"/>
              </a:spcAft>
              <a:buNone/>
            </a:pPr>
            <a:r>
              <a:rPr lang="en" dirty="0"/>
              <a:t>UI D</a:t>
            </a:r>
            <a:r>
              <a:rPr lang="en-US" dirty="0" err="1"/>
              <a:t>esign</a:t>
            </a:r>
            <a:endParaRPr dirty="0"/>
          </a:p>
        </p:txBody>
      </p:sp>
      <p:sp>
        <p:nvSpPr>
          <p:cNvPr id="20" name="Google Shape;1517;p60">
            <a:extLst>
              <a:ext uri="{FF2B5EF4-FFF2-40B4-BE49-F238E27FC236}">
                <a16:creationId xmlns:a16="http://schemas.microsoft.com/office/drawing/2014/main" id="{289828DE-46C4-46F5-B363-AB186470BDBC}"/>
              </a:ext>
            </a:extLst>
          </p:cNvPr>
          <p:cNvSpPr txBox="1">
            <a:spLocks/>
          </p:cNvSpPr>
          <p:nvPr/>
        </p:nvSpPr>
        <p:spPr>
          <a:xfrm>
            <a:off x="1876544" y="2556475"/>
            <a:ext cx="1765799" cy="3922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0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600" dirty="0">
                <a:solidFill>
                  <a:srgbClr val="A1C393"/>
                </a:solidFill>
              </a:rPr>
              <a:t>Main</a:t>
            </a:r>
            <a:r>
              <a:rPr lang="zh-TW" altLang="en-US" sz="1600" dirty="0">
                <a:solidFill>
                  <a:srgbClr val="A1C393"/>
                </a:solidFill>
              </a:rPr>
              <a:t> </a:t>
            </a:r>
            <a:r>
              <a:rPr lang="en-US" altLang="zh-TW" sz="1600" dirty="0">
                <a:solidFill>
                  <a:srgbClr val="A1C393"/>
                </a:solidFill>
              </a:rPr>
              <a:t>menu</a:t>
            </a:r>
            <a:endParaRPr lang="en-US" sz="1600" dirty="0">
              <a:solidFill>
                <a:srgbClr val="A1C393"/>
              </a:solidFill>
            </a:endParaRPr>
          </a:p>
        </p:txBody>
      </p:sp>
      <p:sp>
        <p:nvSpPr>
          <p:cNvPr id="21" name="Google Shape;1517;p60">
            <a:extLst>
              <a:ext uri="{FF2B5EF4-FFF2-40B4-BE49-F238E27FC236}">
                <a16:creationId xmlns:a16="http://schemas.microsoft.com/office/drawing/2014/main" id="{E44EBCEC-90B1-47B0-80FA-D3CD66420352}"/>
              </a:ext>
            </a:extLst>
          </p:cNvPr>
          <p:cNvSpPr txBox="1">
            <a:spLocks/>
          </p:cNvSpPr>
          <p:nvPr/>
        </p:nvSpPr>
        <p:spPr>
          <a:xfrm>
            <a:off x="5678279" y="4565328"/>
            <a:ext cx="1918199" cy="3922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0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600" dirty="0">
                <a:solidFill>
                  <a:srgbClr val="A1C393"/>
                </a:solidFill>
              </a:rPr>
              <a:t>Win screen</a:t>
            </a:r>
          </a:p>
        </p:txBody>
      </p:sp>
      <p:sp>
        <p:nvSpPr>
          <p:cNvPr id="22" name="Google Shape;1517;p60">
            <a:extLst>
              <a:ext uri="{FF2B5EF4-FFF2-40B4-BE49-F238E27FC236}">
                <a16:creationId xmlns:a16="http://schemas.microsoft.com/office/drawing/2014/main" id="{0E30ABC8-284B-49D9-8565-ED93EBE5B36F}"/>
              </a:ext>
            </a:extLst>
          </p:cNvPr>
          <p:cNvSpPr txBox="1">
            <a:spLocks/>
          </p:cNvSpPr>
          <p:nvPr/>
        </p:nvSpPr>
        <p:spPr>
          <a:xfrm>
            <a:off x="1712030" y="4556365"/>
            <a:ext cx="2094821" cy="3922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0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600" dirty="0">
                <a:solidFill>
                  <a:srgbClr val="A1C393"/>
                </a:solidFill>
              </a:rPr>
              <a:t>Select menu</a:t>
            </a:r>
          </a:p>
        </p:txBody>
      </p:sp>
      <p:sp>
        <p:nvSpPr>
          <p:cNvPr id="23" name="Google Shape;1517;p60">
            <a:extLst>
              <a:ext uri="{FF2B5EF4-FFF2-40B4-BE49-F238E27FC236}">
                <a16:creationId xmlns:a16="http://schemas.microsoft.com/office/drawing/2014/main" id="{933FAC45-D6A7-4A4F-98D2-7D8C16C0B4E3}"/>
              </a:ext>
            </a:extLst>
          </p:cNvPr>
          <p:cNvSpPr txBox="1">
            <a:spLocks/>
          </p:cNvSpPr>
          <p:nvPr/>
        </p:nvSpPr>
        <p:spPr>
          <a:xfrm>
            <a:off x="5221945" y="2617577"/>
            <a:ext cx="2656224" cy="3922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0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600" dirty="0">
                <a:solidFill>
                  <a:srgbClr val="A1C393"/>
                </a:solidFill>
              </a:rPr>
              <a:t>Credits screen</a:t>
            </a:r>
          </a:p>
        </p:txBody>
      </p:sp>
      <p:pic>
        <p:nvPicPr>
          <p:cNvPr id="5128" name="Picture 8">
            <a:extLst>
              <a:ext uri="{FF2B5EF4-FFF2-40B4-BE49-F238E27FC236}">
                <a16:creationId xmlns:a16="http://schemas.microsoft.com/office/drawing/2014/main" id="{2ABC59E3-A8CA-4DEC-BDE5-613CF5FA6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41" y="994223"/>
            <a:ext cx="2826403" cy="157752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0A369447-CED5-461C-A729-7B2D5511C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856" y="988247"/>
            <a:ext cx="2826403" cy="158350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16CC81A0-5264-4634-9FB9-787E12100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8191" y="2984813"/>
            <a:ext cx="2802501" cy="157155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5B083CA9-595E-4D89-AC63-A7F90C1D69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6855" y="2975850"/>
            <a:ext cx="2826403" cy="15894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5"/>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Game Design</a:t>
            </a:r>
          </a:p>
        </p:txBody>
      </p:sp>
      <p:sp>
        <p:nvSpPr>
          <p:cNvPr id="1704" name="Google Shape;1704;p65"/>
          <p:cNvSpPr/>
          <p:nvPr/>
        </p:nvSpPr>
        <p:spPr>
          <a:xfrm>
            <a:off x="1521714" y="2469230"/>
            <a:ext cx="943469" cy="883016"/>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txBox="1">
            <a:spLocks noGrp="1"/>
          </p:cNvSpPr>
          <p:nvPr>
            <p:ph type="title" idx="4294967295"/>
          </p:nvPr>
        </p:nvSpPr>
        <p:spPr>
          <a:xfrm>
            <a:off x="3355350" y="1649224"/>
            <a:ext cx="24333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300" dirty="0">
                <a:solidFill>
                  <a:srgbClr val="A1C393"/>
                </a:solidFill>
              </a:rPr>
              <a:t>Time</a:t>
            </a:r>
          </a:p>
        </p:txBody>
      </p:sp>
      <p:sp>
        <p:nvSpPr>
          <p:cNvPr id="36" name="文字方塊 35">
            <a:extLst>
              <a:ext uri="{FF2B5EF4-FFF2-40B4-BE49-F238E27FC236}">
                <a16:creationId xmlns:a16="http://schemas.microsoft.com/office/drawing/2014/main" id="{C458A947-5D6D-4DA7-922C-FFF68455189B}"/>
              </a:ext>
            </a:extLst>
          </p:cNvPr>
          <p:cNvSpPr txBox="1"/>
          <p:nvPr/>
        </p:nvSpPr>
        <p:spPr>
          <a:xfrm>
            <a:off x="1826534" y="3494276"/>
            <a:ext cx="5490882" cy="1195199"/>
          </a:xfrm>
          <a:prstGeom prst="rect">
            <a:avLst/>
          </a:prstGeom>
          <a:noFill/>
        </p:spPr>
        <p:txBody>
          <a:bodyPr wrap="square">
            <a:spAutoFit/>
          </a:bodyPr>
          <a:lstStyle/>
          <a:p>
            <a:pPr marL="304800" indent="152400" algn="just" rtl="0">
              <a:spcBef>
                <a:spcPts val="0"/>
              </a:spcBef>
              <a:spcAft>
                <a:spcPts val="200"/>
              </a:spcAft>
            </a:pPr>
            <a:r>
              <a:rPr lang="en-US" altLang="zh-HK" sz="1400" b="0" i="0" u="none" strike="noStrike" dirty="0">
                <a:solidFill>
                  <a:srgbClr val="000000"/>
                </a:solidFill>
                <a:effectLst/>
                <a:latin typeface="Calibri" panose="020F0502020204030204" pitchFamily="34" charset="0"/>
              </a:rPr>
              <a:t>We can see the above time to show the player their time for each game, and the time will continue to the next level, player needs to reach the level within four minutes.</a:t>
            </a:r>
            <a:endParaRPr lang="en-US" altLang="zh-HK" b="0" dirty="0">
              <a:effectLst/>
            </a:endParaRPr>
          </a:p>
          <a:p>
            <a:br>
              <a:rPr lang="en-US" altLang="zh-HK" dirty="0"/>
            </a:br>
            <a:endParaRPr lang="zh-HK" altLang="en-US" dirty="0"/>
          </a:p>
        </p:txBody>
      </p:sp>
      <p:pic>
        <p:nvPicPr>
          <p:cNvPr id="6146" name="Picture 2">
            <a:extLst>
              <a:ext uri="{FF2B5EF4-FFF2-40B4-BE49-F238E27FC236}">
                <a16:creationId xmlns:a16="http://schemas.microsoft.com/office/drawing/2014/main" id="{A397363F-2846-4626-9F4D-A9B85F160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187" y="2017125"/>
            <a:ext cx="3457575" cy="1543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5"/>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Game Design</a:t>
            </a:r>
          </a:p>
        </p:txBody>
      </p:sp>
      <p:sp>
        <p:nvSpPr>
          <p:cNvPr id="1704" name="Google Shape;1704;p65"/>
          <p:cNvSpPr/>
          <p:nvPr/>
        </p:nvSpPr>
        <p:spPr>
          <a:xfrm>
            <a:off x="1521714" y="2469230"/>
            <a:ext cx="943469" cy="883016"/>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txBox="1">
            <a:spLocks noGrp="1"/>
          </p:cNvSpPr>
          <p:nvPr>
            <p:ph type="title" idx="4294967295"/>
          </p:nvPr>
        </p:nvSpPr>
        <p:spPr>
          <a:xfrm>
            <a:off x="3355350" y="1649224"/>
            <a:ext cx="24333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300" dirty="0">
                <a:solidFill>
                  <a:srgbClr val="A1C393"/>
                </a:solidFill>
              </a:rPr>
              <a:t>Mini map</a:t>
            </a:r>
          </a:p>
        </p:txBody>
      </p:sp>
      <p:sp>
        <p:nvSpPr>
          <p:cNvPr id="36" name="文字方塊 35">
            <a:extLst>
              <a:ext uri="{FF2B5EF4-FFF2-40B4-BE49-F238E27FC236}">
                <a16:creationId xmlns:a16="http://schemas.microsoft.com/office/drawing/2014/main" id="{C458A947-5D6D-4DA7-922C-FFF68455189B}"/>
              </a:ext>
            </a:extLst>
          </p:cNvPr>
          <p:cNvSpPr txBox="1"/>
          <p:nvPr/>
        </p:nvSpPr>
        <p:spPr>
          <a:xfrm>
            <a:off x="1826534" y="3494276"/>
            <a:ext cx="5490882" cy="738664"/>
          </a:xfrm>
          <a:prstGeom prst="rect">
            <a:avLst/>
          </a:prstGeom>
          <a:noFill/>
        </p:spPr>
        <p:txBody>
          <a:bodyPr wrap="square">
            <a:spAutoFit/>
          </a:bodyPr>
          <a:lstStyle/>
          <a:p>
            <a:pPr marL="304800" indent="152400" algn="just" rtl="0">
              <a:spcBef>
                <a:spcPts val="0"/>
              </a:spcBef>
              <a:spcAft>
                <a:spcPts val="200"/>
              </a:spcAft>
            </a:pPr>
            <a:r>
              <a:rPr lang="en-US" altLang="zh-HK" sz="1400" b="0" i="0" u="none" strike="noStrike" dirty="0">
                <a:solidFill>
                  <a:srgbClr val="000000"/>
                </a:solidFill>
                <a:effectLst/>
                <a:latin typeface="Calibri" panose="020F0502020204030204" pitchFamily="34" charset="0"/>
              </a:rPr>
              <a:t>We can see the mini map in the lower left corner to show the player their location and nearby roads, so that the player can know the information on the map.</a:t>
            </a:r>
          </a:p>
        </p:txBody>
      </p:sp>
      <p:pic>
        <p:nvPicPr>
          <p:cNvPr id="1026" name="Picture 2">
            <a:extLst>
              <a:ext uri="{FF2B5EF4-FFF2-40B4-BE49-F238E27FC236}">
                <a16:creationId xmlns:a16="http://schemas.microsoft.com/office/drawing/2014/main" id="{E9FE2A28-4447-4442-9A83-DB5D54855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7995" y="2190803"/>
            <a:ext cx="1167959" cy="1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0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5"/>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Game Design</a:t>
            </a:r>
          </a:p>
        </p:txBody>
      </p:sp>
      <p:sp>
        <p:nvSpPr>
          <p:cNvPr id="1704" name="Google Shape;1704;p65"/>
          <p:cNvSpPr/>
          <p:nvPr/>
        </p:nvSpPr>
        <p:spPr>
          <a:xfrm>
            <a:off x="1521714" y="2469230"/>
            <a:ext cx="943469" cy="883016"/>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txBox="1">
            <a:spLocks noGrp="1"/>
          </p:cNvSpPr>
          <p:nvPr>
            <p:ph type="title" idx="4294967295"/>
          </p:nvPr>
        </p:nvSpPr>
        <p:spPr>
          <a:xfrm>
            <a:off x="2224496" y="1711695"/>
            <a:ext cx="4694956"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300" dirty="0">
                <a:solidFill>
                  <a:srgbClr val="A1C393"/>
                </a:solidFill>
              </a:rPr>
              <a:t>Car speedometer</a:t>
            </a:r>
          </a:p>
        </p:txBody>
      </p:sp>
      <p:sp>
        <p:nvSpPr>
          <p:cNvPr id="36" name="文字方塊 35">
            <a:extLst>
              <a:ext uri="{FF2B5EF4-FFF2-40B4-BE49-F238E27FC236}">
                <a16:creationId xmlns:a16="http://schemas.microsoft.com/office/drawing/2014/main" id="{C458A947-5D6D-4DA7-922C-FFF68455189B}"/>
              </a:ext>
            </a:extLst>
          </p:cNvPr>
          <p:cNvSpPr txBox="1"/>
          <p:nvPr/>
        </p:nvSpPr>
        <p:spPr>
          <a:xfrm>
            <a:off x="1826534" y="3494276"/>
            <a:ext cx="5490882" cy="738664"/>
          </a:xfrm>
          <a:prstGeom prst="rect">
            <a:avLst/>
          </a:prstGeom>
          <a:noFill/>
        </p:spPr>
        <p:txBody>
          <a:bodyPr wrap="square">
            <a:spAutoFit/>
          </a:bodyPr>
          <a:lstStyle/>
          <a:p>
            <a:pPr marL="304800" indent="152400" algn="just" rtl="0">
              <a:spcBef>
                <a:spcPts val="0"/>
              </a:spcBef>
              <a:spcAft>
                <a:spcPts val="200"/>
              </a:spcAft>
            </a:pPr>
            <a:r>
              <a:rPr lang="en-US" altLang="zh-HK" sz="1400" b="0" i="0" u="none" strike="noStrike" dirty="0">
                <a:solidFill>
                  <a:srgbClr val="000000"/>
                </a:solidFill>
                <a:effectLst/>
                <a:latin typeface="Calibri" panose="020F0502020204030204" pitchFamily="34" charset="0"/>
              </a:rPr>
              <a:t>We show a speedometer to the player, so that the player can immediately clear and see what their current speed is, so that the player can know the need to slow down when turning, and so on.</a:t>
            </a:r>
            <a:endParaRPr lang="zh-HK" altLang="en-US" dirty="0"/>
          </a:p>
        </p:txBody>
      </p:sp>
      <p:pic>
        <p:nvPicPr>
          <p:cNvPr id="2050" name="Picture 2">
            <a:extLst>
              <a:ext uri="{FF2B5EF4-FFF2-40B4-BE49-F238E27FC236}">
                <a16:creationId xmlns:a16="http://schemas.microsoft.com/office/drawing/2014/main" id="{BB436DD7-A549-4C68-A797-FA23A4704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949" y="2145495"/>
            <a:ext cx="1694049" cy="132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262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5"/>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Game Design</a:t>
            </a:r>
          </a:p>
        </p:txBody>
      </p:sp>
      <p:sp>
        <p:nvSpPr>
          <p:cNvPr id="1704" name="Google Shape;1704;p65"/>
          <p:cNvSpPr/>
          <p:nvPr/>
        </p:nvSpPr>
        <p:spPr>
          <a:xfrm>
            <a:off x="1521714" y="2469230"/>
            <a:ext cx="943469" cy="883016"/>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txBox="1">
            <a:spLocks noGrp="1"/>
          </p:cNvSpPr>
          <p:nvPr>
            <p:ph type="title" idx="4294967295"/>
          </p:nvPr>
        </p:nvSpPr>
        <p:spPr>
          <a:xfrm>
            <a:off x="2381379" y="1649224"/>
            <a:ext cx="4381191"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300" dirty="0">
                <a:solidFill>
                  <a:srgbClr val="A1C393"/>
                </a:solidFill>
              </a:rPr>
              <a:t>Starting Time</a:t>
            </a:r>
          </a:p>
        </p:txBody>
      </p:sp>
      <p:pic>
        <p:nvPicPr>
          <p:cNvPr id="3074" name="Picture 2">
            <a:extLst>
              <a:ext uri="{FF2B5EF4-FFF2-40B4-BE49-F238E27FC236}">
                <a16:creationId xmlns:a16="http://schemas.microsoft.com/office/drawing/2014/main" id="{76CD1E73-3342-4CC8-83AA-621317FD0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11" y="2240336"/>
            <a:ext cx="4276725"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543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5"/>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Game Design</a:t>
            </a:r>
          </a:p>
        </p:txBody>
      </p:sp>
      <p:sp>
        <p:nvSpPr>
          <p:cNvPr id="1704" name="Google Shape;1704;p65"/>
          <p:cNvSpPr/>
          <p:nvPr/>
        </p:nvSpPr>
        <p:spPr>
          <a:xfrm>
            <a:off x="1521714" y="2469230"/>
            <a:ext cx="943469" cy="883016"/>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txBox="1">
            <a:spLocks noGrp="1"/>
          </p:cNvSpPr>
          <p:nvPr>
            <p:ph type="title" idx="4294967295"/>
          </p:nvPr>
        </p:nvSpPr>
        <p:spPr>
          <a:xfrm>
            <a:off x="2381379" y="1649224"/>
            <a:ext cx="4381191"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300" dirty="0">
                <a:solidFill>
                  <a:srgbClr val="A1C393"/>
                </a:solidFill>
              </a:rPr>
              <a:t>ending Time</a:t>
            </a:r>
          </a:p>
        </p:txBody>
      </p:sp>
      <p:pic>
        <p:nvPicPr>
          <p:cNvPr id="4098" name="Picture 2">
            <a:extLst>
              <a:ext uri="{FF2B5EF4-FFF2-40B4-BE49-F238E27FC236}">
                <a16:creationId xmlns:a16="http://schemas.microsoft.com/office/drawing/2014/main" id="{28429D72-5218-4EF8-A577-15CCB41D9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063" y="2089197"/>
            <a:ext cx="4333875"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991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67"/>
          <p:cNvSpPr txBox="1">
            <a:spLocks noGrp="1"/>
          </p:cNvSpPr>
          <p:nvPr>
            <p:ph type="title"/>
          </p:nvPr>
        </p:nvSpPr>
        <p:spPr>
          <a:xfrm>
            <a:off x="1468350" y="1655850"/>
            <a:ext cx="6207300" cy="18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Level Design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pic>
        <p:nvPicPr>
          <p:cNvPr id="5124" name="Picture 4">
            <a:extLst>
              <a:ext uri="{FF2B5EF4-FFF2-40B4-BE49-F238E27FC236}">
                <a16:creationId xmlns:a16="http://schemas.microsoft.com/office/drawing/2014/main" id="{3DA2FA10-59B3-47D6-AD25-428BB29A4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308" y="2304558"/>
            <a:ext cx="2262748" cy="2262748"/>
          </a:xfrm>
          <a:prstGeom prst="rect">
            <a:avLst/>
          </a:prstGeom>
          <a:noFill/>
          <a:extLst>
            <a:ext uri="{909E8E84-426E-40DD-AFC4-6F175D3DCCD1}">
              <a14:hiddenFill xmlns:a14="http://schemas.microsoft.com/office/drawing/2010/main">
                <a:solidFill>
                  <a:srgbClr val="FFFFFF"/>
                </a:solidFill>
              </a14:hiddenFill>
            </a:ext>
          </a:extLst>
        </p:spPr>
      </p:pic>
      <p:sp>
        <p:nvSpPr>
          <p:cNvPr id="1740" name="Google Shape;1740;p66"/>
          <p:cNvSpPr txBox="1">
            <a:spLocks noGrp="1"/>
          </p:cNvSpPr>
          <p:nvPr>
            <p:ph type="title"/>
          </p:nvPr>
        </p:nvSpPr>
        <p:spPr>
          <a:xfrm flipH="1">
            <a:off x="70261" y="1858050"/>
            <a:ext cx="5238300" cy="7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Draft Level 2 Design</a:t>
            </a:r>
          </a:p>
        </p:txBody>
      </p:sp>
      <p:sp>
        <p:nvSpPr>
          <p:cNvPr id="4" name="Google Shape;1740;p66">
            <a:extLst>
              <a:ext uri="{FF2B5EF4-FFF2-40B4-BE49-F238E27FC236}">
                <a16:creationId xmlns:a16="http://schemas.microsoft.com/office/drawing/2014/main" id="{B57AD886-03A3-4E13-848A-B0281A8CA18D}"/>
              </a:ext>
            </a:extLst>
          </p:cNvPr>
          <p:cNvSpPr txBox="1">
            <a:spLocks/>
          </p:cNvSpPr>
          <p:nvPr/>
        </p:nvSpPr>
        <p:spPr>
          <a:xfrm flipH="1">
            <a:off x="3987838" y="1858050"/>
            <a:ext cx="5238300" cy="71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ubik Mono One"/>
              <a:buNone/>
              <a:defRPr sz="30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600" dirty="0"/>
              <a:t>Draft Level 3 Design</a:t>
            </a:r>
          </a:p>
        </p:txBody>
      </p:sp>
      <p:pic>
        <p:nvPicPr>
          <p:cNvPr id="5122" name="Picture 2">
            <a:extLst>
              <a:ext uri="{FF2B5EF4-FFF2-40B4-BE49-F238E27FC236}">
                <a16:creationId xmlns:a16="http://schemas.microsoft.com/office/drawing/2014/main" id="{AA83A649-DFAD-4C9D-95FC-72B58329C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411" y="2438154"/>
            <a:ext cx="2262748" cy="2262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4" name="Google Shape;1214;p46"/>
          <p:cNvSpPr/>
          <p:nvPr/>
        </p:nvSpPr>
        <p:spPr>
          <a:xfrm>
            <a:off x="4603575" y="1959735"/>
            <a:ext cx="827256" cy="759423"/>
          </a:xfrm>
          <a:custGeom>
            <a:avLst/>
            <a:gdLst/>
            <a:ahLst/>
            <a:cxnLst/>
            <a:rect l="l" t="t" r="r" b="b"/>
            <a:pathLst>
              <a:path w="28563" h="22359" extrusionOk="0">
                <a:moveTo>
                  <a:pt x="14648" y="0"/>
                </a:moveTo>
                <a:cubicBezTo>
                  <a:pt x="14596" y="0"/>
                  <a:pt x="14544" y="1"/>
                  <a:pt x="14492" y="1"/>
                </a:cubicBezTo>
                <a:cubicBezTo>
                  <a:pt x="9574" y="54"/>
                  <a:pt x="4708" y="2131"/>
                  <a:pt x="2289" y="5498"/>
                </a:cubicBezTo>
                <a:cubicBezTo>
                  <a:pt x="316" y="8206"/>
                  <a:pt x="0" y="11468"/>
                  <a:pt x="158" y="14571"/>
                </a:cubicBezTo>
                <a:cubicBezTo>
                  <a:pt x="237" y="15939"/>
                  <a:pt x="395" y="17359"/>
                  <a:pt x="1237" y="18542"/>
                </a:cubicBezTo>
                <a:cubicBezTo>
                  <a:pt x="3130" y="21356"/>
                  <a:pt x="7733" y="22067"/>
                  <a:pt x="11757" y="22277"/>
                </a:cubicBezTo>
                <a:cubicBezTo>
                  <a:pt x="12659" y="22325"/>
                  <a:pt x="13573" y="22359"/>
                  <a:pt x="14487" y="22359"/>
                </a:cubicBezTo>
                <a:cubicBezTo>
                  <a:pt x="17063" y="22359"/>
                  <a:pt x="19630" y="22090"/>
                  <a:pt x="21882" y="21120"/>
                </a:cubicBezTo>
                <a:cubicBezTo>
                  <a:pt x="27142" y="18858"/>
                  <a:pt x="28510" y="13940"/>
                  <a:pt x="28536" y="9574"/>
                </a:cubicBezTo>
                <a:cubicBezTo>
                  <a:pt x="28536" y="8154"/>
                  <a:pt x="28562" y="6628"/>
                  <a:pt x="27826" y="5313"/>
                </a:cubicBezTo>
                <a:cubicBezTo>
                  <a:pt x="27090" y="3998"/>
                  <a:pt x="25590" y="3104"/>
                  <a:pt x="24091" y="2342"/>
                </a:cubicBezTo>
                <a:cubicBezTo>
                  <a:pt x="21166" y="814"/>
                  <a:pt x="17935" y="0"/>
                  <a:pt x="14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6"/>
          <p:cNvSpPr/>
          <p:nvPr/>
        </p:nvSpPr>
        <p:spPr>
          <a:xfrm rot="2358731">
            <a:off x="4594164" y="3154415"/>
            <a:ext cx="846077" cy="739422"/>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6"/>
          <p:cNvSpPr/>
          <p:nvPr/>
        </p:nvSpPr>
        <p:spPr>
          <a:xfrm rot="2358731">
            <a:off x="696425" y="2617829"/>
            <a:ext cx="846077" cy="739422"/>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6"/>
          <p:cNvSpPr/>
          <p:nvPr/>
        </p:nvSpPr>
        <p:spPr>
          <a:xfrm>
            <a:off x="705836" y="1378920"/>
            <a:ext cx="827256" cy="759423"/>
          </a:xfrm>
          <a:custGeom>
            <a:avLst/>
            <a:gdLst/>
            <a:ahLst/>
            <a:cxnLst/>
            <a:rect l="l" t="t" r="r" b="b"/>
            <a:pathLst>
              <a:path w="28563" h="22359" extrusionOk="0">
                <a:moveTo>
                  <a:pt x="14648" y="0"/>
                </a:moveTo>
                <a:cubicBezTo>
                  <a:pt x="14596" y="0"/>
                  <a:pt x="14544" y="1"/>
                  <a:pt x="14492" y="1"/>
                </a:cubicBezTo>
                <a:cubicBezTo>
                  <a:pt x="9574" y="54"/>
                  <a:pt x="4708" y="2131"/>
                  <a:pt x="2289" y="5498"/>
                </a:cubicBezTo>
                <a:cubicBezTo>
                  <a:pt x="316" y="8206"/>
                  <a:pt x="0" y="11468"/>
                  <a:pt x="158" y="14571"/>
                </a:cubicBezTo>
                <a:cubicBezTo>
                  <a:pt x="237" y="15939"/>
                  <a:pt x="395" y="17359"/>
                  <a:pt x="1237" y="18542"/>
                </a:cubicBezTo>
                <a:cubicBezTo>
                  <a:pt x="3130" y="21356"/>
                  <a:pt x="7733" y="22067"/>
                  <a:pt x="11757" y="22277"/>
                </a:cubicBezTo>
                <a:cubicBezTo>
                  <a:pt x="12659" y="22325"/>
                  <a:pt x="13573" y="22359"/>
                  <a:pt x="14487" y="22359"/>
                </a:cubicBezTo>
                <a:cubicBezTo>
                  <a:pt x="17063" y="22359"/>
                  <a:pt x="19630" y="22090"/>
                  <a:pt x="21882" y="21120"/>
                </a:cubicBezTo>
                <a:cubicBezTo>
                  <a:pt x="27142" y="18858"/>
                  <a:pt x="28510" y="13940"/>
                  <a:pt x="28536" y="9574"/>
                </a:cubicBezTo>
                <a:cubicBezTo>
                  <a:pt x="28536" y="8154"/>
                  <a:pt x="28562" y="6628"/>
                  <a:pt x="27826" y="5313"/>
                </a:cubicBezTo>
                <a:cubicBezTo>
                  <a:pt x="27090" y="3998"/>
                  <a:pt x="25590" y="3104"/>
                  <a:pt x="24091" y="2342"/>
                </a:cubicBezTo>
                <a:cubicBezTo>
                  <a:pt x="21166" y="814"/>
                  <a:pt x="17935" y="0"/>
                  <a:pt x="14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6"/>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Introduction</a:t>
            </a:r>
            <a:endParaRPr sz="3000" dirty="0"/>
          </a:p>
        </p:txBody>
      </p:sp>
      <p:sp>
        <p:nvSpPr>
          <p:cNvPr id="1219" name="Google Shape;1219;p46"/>
          <p:cNvSpPr txBox="1">
            <a:spLocks noGrp="1"/>
          </p:cNvSpPr>
          <p:nvPr>
            <p:ph type="subTitle" idx="1"/>
          </p:nvPr>
        </p:nvSpPr>
        <p:spPr>
          <a:xfrm>
            <a:off x="1589625" y="1564567"/>
            <a:ext cx="2311800" cy="7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Ultrace</a:t>
            </a:r>
            <a:endParaRPr dirty="0"/>
          </a:p>
        </p:txBody>
      </p:sp>
      <p:sp>
        <p:nvSpPr>
          <p:cNvPr id="1220" name="Google Shape;1220;p46"/>
          <p:cNvSpPr txBox="1">
            <a:spLocks noGrp="1"/>
          </p:cNvSpPr>
          <p:nvPr>
            <p:ph type="title" idx="2"/>
          </p:nvPr>
        </p:nvSpPr>
        <p:spPr>
          <a:xfrm>
            <a:off x="1589625" y="1331850"/>
            <a:ext cx="2942400" cy="27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Game name</a:t>
            </a:r>
            <a:endParaRPr dirty="0"/>
          </a:p>
        </p:txBody>
      </p:sp>
      <p:sp>
        <p:nvSpPr>
          <p:cNvPr id="1221" name="Google Shape;1221;p46"/>
          <p:cNvSpPr txBox="1">
            <a:spLocks noGrp="1"/>
          </p:cNvSpPr>
          <p:nvPr>
            <p:ph type="subTitle" idx="3"/>
          </p:nvPr>
        </p:nvSpPr>
        <p:spPr>
          <a:xfrm>
            <a:off x="1589625" y="2791767"/>
            <a:ext cx="2311800" cy="7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3D Racing Game</a:t>
            </a:r>
            <a:endParaRPr dirty="0"/>
          </a:p>
        </p:txBody>
      </p:sp>
      <p:sp>
        <p:nvSpPr>
          <p:cNvPr id="1222" name="Google Shape;1222;p46"/>
          <p:cNvSpPr txBox="1">
            <a:spLocks noGrp="1"/>
          </p:cNvSpPr>
          <p:nvPr>
            <p:ph type="title" idx="4"/>
          </p:nvPr>
        </p:nvSpPr>
        <p:spPr>
          <a:xfrm>
            <a:off x="1589625" y="2559050"/>
            <a:ext cx="2942400" cy="27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a:t>
            </a:r>
            <a:r>
              <a:rPr lang="en" dirty="0"/>
              <a:t>enre</a:t>
            </a:r>
            <a:endParaRPr dirty="0"/>
          </a:p>
        </p:txBody>
      </p:sp>
      <p:sp>
        <p:nvSpPr>
          <p:cNvPr id="1225" name="Google Shape;1225;p46"/>
          <p:cNvSpPr txBox="1">
            <a:spLocks noGrp="1"/>
          </p:cNvSpPr>
          <p:nvPr>
            <p:ph type="subTitle" idx="7"/>
          </p:nvPr>
        </p:nvSpPr>
        <p:spPr>
          <a:xfrm>
            <a:off x="5485774" y="1722111"/>
            <a:ext cx="3452037" cy="11416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One day, Peter wants to break through to the end point in time, and his dream is to become a race car driver. He used his large sum of money to buy a racing track, and he practiced in it constantly.</a:t>
            </a:r>
          </a:p>
        </p:txBody>
      </p:sp>
      <p:sp>
        <p:nvSpPr>
          <p:cNvPr id="1226" name="Google Shape;1226;p46"/>
          <p:cNvSpPr txBox="1">
            <a:spLocks noGrp="1"/>
          </p:cNvSpPr>
          <p:nvPr>
            <p:ph type="title" idx="8"/>
          </p:nvPr>
        </p:nvSpPr>
        <p:spPr>
          <a:xfrm>
            <a:off x="5483164" y="1108311"/>
            <a:ext cx="2872381" cy="61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Background story </a:t>
            </a:r>
          </a:p>
        </p:txBody>
      </p:sp>
      <p:sp>
        <p:nvSpPr>
          <p:cNvPr id="1227" name="Google Shape;1227;p46"/>
          <p:cNvSpPr txBox="1">
            <a:spLocks noGrp="1"/>
          </p:cNvSpPr>
          <p:nvPr>
            <p:ph type="subTitle" idx="9"/>
          </p:nvPr>
        </p:nvSpPr>
        <p:spPr>
          <a:xfrm>
            <a:off x="5488000" y="3347015"/>
            <a:ext cx="2786424" cy="15041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tLang="zh-HK" dirty="0"/>
              <a:t>Our game name is </a:t>
            </a:r>
            <a:r>
              <a:rPr lang="en-US" altLang="zh-HK" dirty="0" err="1"/>
              <a:t>Ultrace</a:t>
            </a:r>
            <a:r>
              <a:rPr lang="en-US" altLang="zh-HK" dirty="0"/>
              <a:t>. Our target groups are teenagers and car lovers.  The player can control the car to race. Their goal is to reach the end within a limited time</a:t>
            </a:r>
          </a:p>
        </p:txBody>
      </p:sp>
      <p:sp>
        <p:nvSpPr>
          <p:cNvPr id="1228" name="Google Shape;1228;p46"/>
          <p:cNvSpPr txBox="1">
            <a:spLocks noGrp="1"/>
          </p:cNvSpPr>
          <p:nvPr>
            <p:ph type="title" idx="13"/>
          </p:nvPr>
        </p:nvSpPr>
        <p:spPr>
          <a:xfrm>
            <a:off x="5483164" y="3114150"/>
            <a:ext cx="2940300" cy="27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HK" dirty="0"/>
              <a:t>Description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8" name="Google Shape;1740;p66">
            <a:extLst>
              <a:ext uri="{FF2B5EF4-FFF2-40B4-BE49-F238E27FC236}">
                <a16:creationId xmlns:a16="http://schemas.microsoft.com/office/drawing/2014/main" id="{A47DF136-10A9-41BA-B07B-868C9039B458}"/>
              </a:ext>
            </a:extLst>
          </p:cNvPr>
          <p:cNvSpPr txBox="1">
            <a:spLocks noGrp="1"/>
          </p:cNvSpPr>
          <p:nvPr>
            <p:ph type="title"/>
          </p:nvPr>
        </p:nvSpPr>
        <p:spPr>
          <a:xfrm flipH="1">
            <a:off x="1432896" y="421340"/>
            <a:ext cx="1668892" cy="3395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Scene 1</a:t>
            </a:r>
          </a:p>
        </p:txBody>
      </p:sp>
      <p:sp>
        <p:nvSpPr>
          <p:cNvPr id="10" name="Google Shape;1740;p66">
            <a:extLst>
              <a:ext uri="{FF2B5EF4-FFF2-40B4-BE49-F238E27FC236}">
                <a16:creationId xmlns:a16="http://schemas.microsoft.com/office/drawing/2014/main" id="{4E2353F6-FCCA-4060-BEC9-5B0C82CE73B3}"/>
              </a:ext>
            </a:extLst>
          </p:cNvPr>
          <p:cNvSpPr txBox="1">
            <a:spLocks/>
          </p:cNvSpPr>
          <p:nvPr/>
        </p:nvSpPr>
        <p:spPr>
          <a:xfrm flipH="1">
            <a:off x="5691862" y="1492185"/>
            <a:ext cx="1668892" cy="3395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4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pPr algn="ctr"/>
            <a:r>
              <a:rPr lang="en-US" sz="1600" dirty="0"/>
              <a:t>Scene 3</a:t>
            </a:r>
          </a:p>
        </p:txBody>
      </p:sp>
      <p:pic>
        <p:nvPicPr>
          <p:cNvPr id="6146" name="Picture 2">
            <a:extLst>
              <a:ext uri="{FF2B5EF4-FFF2-40B4-BE49-F238E27FC236}">
                <a16:creationId xmlns:a16="http://schemas.microsoft.com/office/drawing/2014/main" id="{75272BDF-78E0-4932-9F60-3EC591A30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722" y="788688"/>
            <a:ext cx="2971240" cy="174653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71DAA3A-8702-4618-AC24-D0AD564CC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015" y="3243628"/>
            <a:ext cx="2971240" cy="174653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7DA521F-A933-48AD-ACAB-F7CD2EB269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0688" y="1831724"/>
            <a:ext cx="2971240" cy="1773159"/>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740;p66">
            <a:extLst>
              <a:ext uri="{FF2B5EF4-FFF2-40B4-BE49-F238E27FC236}">
                <a16:creationId xmlns:a16="http://schemas.microsoft.com/office/drawing/2014/main" id="{AA1A1B51-4FB9-4268-9CD7-08C22F16C361}"/>
              </a:ext>
            </a:extLst>
          </p:cNvPr>
          <p:cNvSpPr txBox="1">
            <a:spLocks/>
          </p:cNvSpPr>
          <p:nvPr/>
        </p:nvSpPr>
        <p:spPr>
          <a:xfrm flipH="1">
            <a:off x="2492189" y="2904089"/>
            <a:ext cx="1668892" cy="3395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4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pPr algn="ctr"/>
            <a:r>
              <a:rPr lang="en-US" sz="1600" dirty="0"/>
              <a:t>Scene 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69"/>
          <p:cNvSpPr txBox="1">
            <a:spLocks noGrp="1"/>
          </p:cNvSpPr>
          <p:nvPr>
            <p:ph type="title"/>
          </p:nvPr>
        </p:nvSpPr>
        <p:spPr>
          <a:xfrm>
            <a:off x="826650" y="338766"/>
            <a:ext cx="7490700" cy="13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t>Audio Effect Design</a:t>
            </a:r>
            <a:endParaRPr lang="en" sz="3600" dirty="0"/>
          </a:p>
        </p:txBody>
      </p:sp>
      <p:sp>
        <p:nvSpPr>
          <p:cNvPr id="1757" name="Google Shape;1757;p69"/>
          <p:cNvSpPr txBox="1">
            <a:spLocks noGrp="1"/>
          </p:cNvSpPr>
          <p:nvPr>
            <p:ph type="subTitle" idx="1"/>
          </p:nvPr>
        </p:nvSpPr>
        <p:spPr>
          <a:xfrm>
            <a:off x="1657500" y="1622612"/>
            <a:ext cx="5829000" cy="2302942"/>
          </a:xfrm>
          <a:prstGeom prst="rect">
            <a:avLst/>
          </a:prstGeom>
        </p:spPr>
        <p:txBody>
          <a:bodyPr spcFirstLastPara="1" wrap="square" lIns="91425" tIns="91425" rIns="91425" bIns="91425" anchor="ctr" anchorCtr="0">
            <a:noAutofit/>
          </a:bodyPr>
          <a:lstStyle/>
          <a:p>
            <a:pPr indent="457200" rtl="0">
              <a:spcBef>
                <a:spcPts val="0"/>
              </a:spcBef>
              <a:spcAft>
                <a:spcPts val="0"/>
              </a:spcAft>
            </a:pPr>
            <a:r>
              <a:rPr lang="en-US" altLang="zh-HK" b="0" i="0" u="none" strike="noStrike" dirty="0">
                <a:solidFill>
                  <a:srgbClr val="000000"/>
                </a:solidFill>
                <a:effectLst/>
                <a:latin typeface="Calibri" panose="020F0502020204030204" pitchFamily="34" charset="0"/>
              </a:rPr>
              <a:t>As for the car audio, we use the engine sound style as four channels. For the four channels, we have four audio clips, </a:t>
            </a:r>
            <a:r>
              <a:rPr lang="en-US" altLang="zh-HK" b="0" i="0" u="none" strike="noStrike" dirty="0" err="1">
                <a:solidFill>
                  <a:srgbClr val="000000"/>
                </a:solidFill>
                <a:effectLst/>
                <a:latin typeface="Calibri" panose="020F0502020204030204" pitchFamily="34" charset="0"/>
              </a:rPr>
              <a:t>lowAccelClip</a:t>
            </a:r>
            <a:r>
              <a:rPr lang="en-US" altLang="zh-HK" b="0" i="0" u="none" strike="noStrike" dirty="0">
                <a:solidFill>
                  <a:srgbClr val="000000"/>
                </a:solidFill>
                <a:effectLst/>
                <a:latin typeface="Calibri" panose="020F0502020204030204" pitchFamily="34" charset="0"/>
              </a:rPr>
              <a:t>, </a:t>
            </a:r>
            <a:r>
              <a:rPr lang="en-US" altLang="zh-HK" b="0" i="0" u="none" strike="noStrike" dirty="0" err="1">
                <a:solidFill>
                  <a:srgbClr val="000000"/>
                </a:solidFill>
                <a:effectLst/>
                <a:latin typeface="Calibri" panose="020F0502020204030204" pitchFamily="34" charset="0"/>
              </a:rPr>
              <a:t>lowDecelClip</a:t>
            </a:r>
            <a:r>
              <a:rPr lang="en-US" altLang="zh-HK" b="0" i="0" u="none" strike="noStrike" dirty="0">
                <a:solidFill>
                  <a:srgbClr val="000000"/>
                </a:solidFill>
                <a:effectLst/>
                <a:latin typeface="Calibri" panose="020F0502020204030204" pitchFamily="34" charset="0"/>
              </a:rPr>
              <a:t>, </a:t>
            </a:r>
            <a:r>
              <a:rPr lang="en-US" altLang="zh-HK" b="0" i="0" u="none" strike="noStrike" dirty="0" err="1">
                <a:solidFill>
                  <a:srgbClr val="000000"/>
                </a:solidFill>
                <a:effectLst/>
                <a:latin typeface="Calibri" panose="020F0502020204030204" pitchFamily="34" charset="0"/>
              </a:rPr>
              <a:t>highAccelClip</a:t>
            </a:r>
            <a:r>
              <a:rPr lang="en-US" altLang="zh-HK" b="0" i="0" u="none" strike="noStrike" dirty="0">
                <a:solidFill>
                  <a:srgbClr val="000000"/>
                </a:solidFill>
                <a:effectLst/>
                <a:latin typeface="Calibri" panose="020F0502020204030204" pitchFamily="34" charset="0"/>
              </a:rPr>
              <a:t> and </a:t>
            </a:r>
            <a:r>
              <a:rPr lang="en-US" altLang="zh-HK" b="0" i="0" u="none" strike="noStrike" dirty="0" err="1">
                <a:solidFill>
                  <a:srgbClr val="000000"/>
                </a:solidFill>
                <a:effectLst/>
                <a:latin typeface="Calibri" panose="020F0502020204030204" pitchFamily="34" charset="0"/>
              </a:rPr>
              <a:t>highDecelClip</a:t>
            </a:r>
            <a:r>
              <a:rPr lang="en-US" altLang="zh-HK" b="0" i="0" u="none" strike="noStrike" dirty="0">
                <a:solidFill>
                  <a:srgbClr val="000000"/>
                </a:solidFill>
                <a:effectLst/>
                <a:latin typeface="Calibri" panose="020F0502020204030204" pitchFamily="34" charset="0"/>
              </a:rPr>
              <a:t>. I public sound effect data to give us to adjust sound level.</a:t>
            </a:r>
          </a:p>
          <a:p>
            <a:pPr indent="457200" rtl="0">
              <a:spcBef>
                <a:spcPts val="0"/>
              </a:spcBef>
              <a:spcAft>
                <a:spcPts val="0"/>
              </a:spcAft>
            </a:pPr>
            <a:endParaRPr lang="en-US" altLang="zh-HK" b="0" i="0" u="none" strike="noStrike" dirty="0">
              <a:solidFill>
                <a:srgbClr val="000000"/>
              </a:solidFill>
              <a:effectLst/>
              <a:latin typeface="Calibri" panose="020F0502020204030204" pitchFamily="34" charset="0"/>
            </a:endParaRPr>
          </a:p>
          <a:p>
            <a:pPr indent="457200" rtl="0">
              <a:spcBef>
                <a:spcPts val="0"/>
              </a:spcBef>
              <a:spcAft>
                <a:spcPts val="0"/>
              </a:spcAft>
            </a:pPr>
            <a:r>
              <a:rPr lang="en-US" altLang="zh-HK" b="0" i="0" u="none" strike="noStrike" dirty="0">
                <a:solidFill>
                  <a:srgbClr val="000000"/>
                </a:solidFill>
                <a:effectLst/>
                <a:latin typeface="Calibri" panose="020F0502020204030204" pitchFamily="34" charset="0"/>
              </a:rPr>
              <a:t>In real life, cars have the engine sound, Wheel sound, stop sound and start sound. Car engine sound, I categorize it into four stages, according to our speed, driving speed, and then adjust the data, under what circumstances will play our four kinds of audio, so that our car has the same sound effect as a real car.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70"/>
          <p:cNvSpPr txBox="1">
            <a:spLocks noGrp="1"/>
          </p:cNvSpPr>
          <p:nvPr>
            <p:ph type="title"/>
          </p:nvPr>
        </p:nvSpPr>
        <p:spPr>
          <a:xfrm>
            <a:off x="764150" y="1188745"/>
            <a:ext cx="7725426" cy="82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Game Flow Programming</a:t>
            </a:r>
            <a:endParaRPr lang="en" sz="3200" dirty="0"/>
          </a:p>
        </p:txBody>
      </p:sp>
      <p:pic>
        <p:nvPicPr>
          <p:cNvPr id="7170" name="Picture 2">
            <a:extLst>
              <a:ext uri="{FF2B5EF4-FFF2-40B4-BE49-F238E27FC236}">
                <a16:creationId xmlns:a16="http://schemas.microsoft.com/office/drawing/2014/main" id="{7A9F3BD8-1D02-4198-BDE1-0B575CB12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918" y="1891552"/>
            <a:ext cx="2845890" cy="290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446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71"/>
          <p:cNvSpPr txBox="1">
            <a:spLocks noGrp="1"/>
          </p:cNvSpPr>
          <p:nvPr>
            <p:ph type="subTitle" idx="1"/>
          </p:nvPr>
        </p:nvSpPr>
        <p:spPr>
          <a:xfrm flipH="1">
            <a:off x="2160000" y="1205625"/>
            <a:ext cx="4519200" cy="33243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solidFill>
                  <a:srgbClr val="191919"/>
                </a:solidFill>
              </a:rPr>
              <a:t>Forza Horizon 5 : Car Racing game</a:t>
            </a:r>
          </a:p>
          <a:p>
            <a:pPr marL="457200" lvl="0" indent="-317500" algn="l" rtl="0">
              <a:spcBef>
                <a:spcPts val="0"/>
              </a:spcBef>
              <a:spcAft>
                <a:spcPts val="0"/>
              </a:spcAft>
              <a:buSzPts val="1400"/>
              <a:buChar char="●"/>
            </a:pPr>
            <a:r>
              <a:rPr lang="en-US" dirty="0">
                <a:solidFill>
                  <a:srgbClr val="191919"/>
                </a:solidFill>
                <a:hlinkClick r:id="rId3"/>
              </a:rPr>
              <a:t>https://www.microsoft.com/zh-hk/p/forza-horizon-5/9nnx1vvr3knq?activetab=pivot:overviewtab</a:t>
            </a:r>
            <a:endParaRPr lang="en-US" dirty="0">
              <a:solidFill>
                <a:srgbClr val="191919"/>
              </a:solidFill>
            </a:endParaRPr>
          </a:p>
          <a:p>
            <a:pPr marL="457200" lvl="0" indent="-317500" algn="l" rtl="0">
              <a:spcBef>
                <a:spcPts val="0"/>
              </a:spcBef>
              <a:spcAft>
                <a:spcPts val="0"/>
              </a:spcAft>
              <a:buSzPts val="1400"/>
              <a:buChar char="●"/>
            </a:pPr>
            <a:endParaRPr lang="en-US" dirty="0">
              <a:solidFill>
                <a:srgbClr val="191919"/>
              </a:solidFill>
            </a:endParaRPr>
          </a:p>
          <a:p>
            <a:pPr marL="139700" lvl="0" indent="0" algn="l" rtl="0">
              <a:spcBef>
                <a:spcPts val="0"/>
              </a:spcBef>
              <a:spcAft>
                <a:spcPts val="0"/>
              </a:spcAft>
              <a:buSzPts val="1400"/>
              <a:buNone/>
            </a:pPr>
            <a:r>
              <a:rPr lang="en-US" dirty="0">
                <a:solidFill>
                  <a:srgbClr val="191919"/>
                </a:solidFill>
              </a:rPr>
              <a:t>KINECT JOYRIDE</a:t>
            </a:r>
          </a:p>
          <a:p>
            <a:pPr marL="457200" lvl="0" indent="-317500" algn="l" rtl="0">
              <a:spcBef>
                <a:spcPts val="0"/>
              </a:spcBef>
              <a:spcAft>
                <a:spcPts val="0"/>
              </a:spcAft>
              <a:buSzPts val="1400"/>
              <a:buChar char="●"/>
            </a:pPr>
            <a:r>
              <a:rPr lang="en-US" dirty="0">
                <a:solidFill>
                  <a:srgbClr val="191919"/>
                </a:solidFill>
                <a:hlinkClick r:id="rId4"/>
              </a:rPr>
              <a:t>https://www.youtube.com/watch?v=NPYR6KGEtvE</a:t>
            </a:r>
            <a:endParaRPr lang="en-US" dirty="0">
              <a:solidFill>
                <a:srgbClr val="191919"/>
              </a:solidFill>
            </a:endParaRPr>
          </a:p>
          <a:p>
            <a:pPr marL="457200" lvl="0" indent="-317500" algn="l" rtl="0">
              <a:spcBef>
                <a:spcPts val="0"/>
              </a:spcBef>
              <a:spcAft>
                <a:spcPts val="0"/>
              </a:spcAft>
              <a:buSzPts val="1400"/>
              <a:buChar char="●"/>
            </a:pPr>
            <a:endParaRPr lang="en-US" dirty="0">
              <a:solidFill>
                <a:srgbClr val="191919"/>
              </a:solidFill>
            </a:endParaRPr>
          </a:p>
        </p:txBody>
      </p:sp>
      <p:sp>
        <p:nvSpPr>
          <p:cNvPr id="1773" name="Google Shape;1773;p71"/>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47"/>
          <p:cNvSpPr txBox="1">
            <a:spLocks noGrp="1"/>
          </p:cNvSpPr>
          <p:nvPr>
            <p:ph type="title"/>
          </p:nvPr>
        </p:nvSpPr>
        <p:spPr>
          <a:xfrm>
            <a:off x="2031900" y="1140189"/>
            <a:ext cx="5080200" cy="5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focus</a:t>
            </a:r>
            <a:endParaRPr dirty="0"/>
          </a:p>
        </p:txBody>
      </p:sp>
      <p:sp>
        <p:nvSpPr>
          <p:cNvPr id="1239" name="Google Shape;1239;p47"/>
          <p:cNvSpPr txBox="1">
            <a:spLocks noGrp="1"/>
          </p:cNvSpPr>
          <p:nvPr>
            <p:ph type="subTitle" idx="1"/>
          </p:nvPr>
        </p:nvSpPr>
        <p:spPr>
          <a:xfrm>
            <a:off x="2031900" y="1649589"/>
            <a:ext cx="5080200" cy="2624314"/>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dirty="0"/>
              <a:t>Since Kinect game is not popular right now. The purpose of our idea is to promote Kinect games. Through this game, we want to let the players know the experience of the Kinect game. We want to promote Kinect game to let more people know the fun of Kinect game, Kinect game into the surface can detect the player's movement to carry out some action inside the game, for example, we are making a racing game, and the player needs to set the control of the corona dial, and twist left and right to control the defense of the car.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5" name="Google Shape;1245;p48"/>
          <p:cNvSpPr txBox="1">
            <a:spLocks noGrp="1"/>
          </p:cNvSpPr>
          <p:nvPr>
            <p:ph type="title"/>
          </p:nvPr>
        </p:nvSpPr>
        <p:spPr>
          <a:xfrm flipH="1">
            <a:off x="1748399" y="4228696"/>
            <a:ext cx="56472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research</a:t>
            </a:r>
            <a:endParaRPr dirty="0"/>
          </a:p>
        </p:txBody>
      </p:sp>
      <p:pic>
        <p:nvPicPr>
          <p:cNvPr id="2050" name="Picture 2">
            <a:extLst>
              <a:ext uri="{FF2B5EF4-FFF2-40B4-BE49-F238E27FC236}">
                <a16:creationId xmlns:a16="http://schemas.microsoft.com/office/drawing/2014/main" id="{414B1065-1CAD-4122-A6B4-1BABCB94A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632" y="124004"/>
            <a:ext cx="2066925" cy="4229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265FED0-BE50-4E62-A615-98E71E9B3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493" y="171629"/>
            <a:ext cx="2047875" cy="4181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50"/>
          <p:cNvSpPr/>
          <p:nvPr/>
        </p:nvSpPr>
        <p:spPr>
          <a:xfrm>
            <a:off x="717432" y="591943"/>
            <a:ext cx="1998053" cy="1834221"/>
          </a:xfrm>
          <a:custGeom>
            <a:avLst/>
            <a:gdLst/>
            <a:ahLst/>
            <a:cxnLst/>
            <a:rect l="l" t="t" r="r" b="b"/>
            <a:pathLst>
              <a:path w="28563" h="22359" extrusionOk="0">
                <a:moveTo>
                  <a:pt x="14648" y="0"/>
                </a:moveTo>
                <a:cubicBezTo>
                  <a:pt x="14596" y="0"/>
                  <a:pt x="14544" y="1"/>
                  <a:pt x="14492" y="1"/>
                </a:cubicBezTo>
                <a:cubicBezTo>
                  <a:pt x="9574" y="54"/>
                  <a:pt x="4708" y="2131"/>
                  <a:pt x="2289" y="5498"/>
                </a:cubicBezTo>
                <a:cubicBezTo>
                  <a:pt x="316" y="8206"/>
                  <a:pt x="0" y="11468"/>
                  <a:pt x="158" y="14571"/>
                </a:cubicBezTo>
                <a:cubicBezTo>
                  <a:pt x="237" y="15939"/>
                  <a:pt x="395" y="17359"/>
                  <a:pt x="1237" y="18542"/>
                </a:cubicBezTo>
                <a:cubicBezTo>
                  <a:pt x="3130" y="21356"/>
                  <a:pt x="7733" y="22067"/>
                  <a:pt x="11757" y="22277"/>
                </a:cubicBezTo>
                <a:cubicBezTo>
                  <a:pt x="12659" y="22325"/>
                  <a:pt x="13573" y="22359"/>
                  <a:pt x="14487" y="22359"/>
                </a:cubicBezTo>
                <a:cubicBezTo>
                  <a:pt x="17063" y="22359"/>
                  <a:pt x="19630" y="22090"/>
                  <a:pt x="21882" y="21120"/>
                </a:cubicBezTo>
                <a:cubicBezTo>
                  <a:pt x="27142" y="18858"/>
                  <a:pt x="28510" y="13940"/>
                  <a:pt x="28536" y="9574"/>
                </a:cubicBezTo>
                <a:cubicBezTo>
                  <a:pt x="28536" y="8154"/>
                  <a:pt x="28562" y="6628"/>
                  <a:pt x="27826" y="5313"/>
                </a:cubicBezTo>
                <a:cubicBezTo>
                  <a:pt x="27090" y="3998"/>
                  <a:pt x="25590" y="3104"/>
                  <a:pt x="24091" y="2342"/>
                </a:cubicBezTo>
                <a:cubicBezTo>
                  <a:pt x="21166" y="814"/>
                  <a:pt x="17935" y="0"/>
                  <a:pt x="14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0"/>
          <p:cNvSpPr txBox="1">
            <a:spLocks noGrp="1"/>
          </p:cNvSpPr>
          <p:nvPr>
            <p:ph type="title"/>
          </p:nvPr>
        </p:nvSpPr>
        <p:spPr>
          <a:xfrm>
            <a:off x="717425" y="2526872"/>
            <a:ext cx="3521400" cy="38092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Core game idea</a:t>
            </a:r>
          </a:p>
        </p:txBody>
      </p:sp>
      <p:sp>
        <p:nvSpPr>
          <p:cNvPr id="1286" name="Google Shape;1286;p50"/>
          <p:cNvSpPr txBox="1">
            <a:spLocks noGrp="1"/>
          </p:cNvSpPr>
          <p:nvPr>
            <p:ph type="title" idx="2"/>
          </p:nvPr>
        </p:nvSpPr>
        <p:spPr>
          <a:xfrm>
            <a:off x="731215" y="797782"/>
            <a:ext cx="1880400" cy="156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Concept</a:t>
            </a:r>
            <a:endParaRPr lang="en" sz="2000" dirty="0"/>
          </a:p>
        </p:txBody>
      </p:sp>
      <p:sp>
        <p:nvSpPr>
          <p:cNvPr id="1287" name="Google Shape;1287;p50"/>
          <p:cNvSpPr txBox="1">
            <a:spLocks noGrp="1"/>
          </p:cNvSpPr>
          <p:nvPr>
            <p:ph type="subTitle" idx="1"/>
          </p:nvPr>
        </p:nvSpPr>
        <p:spPr>
          <a:xfrm>
            <a:off x="717425" y="3008509"/>
            <a:ext cx="3966300" cy="1078973"/>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dirty="0"/>
              <a:t>Our core gameplay concept is to let the player be inside the car, we will be able to use Kinect to control the direction of the car. Where the player can interact with the environment. </a:t>
            </a:r>
          </a:p>
        </p:txBody>
      </p:sp>
      <p:pic>
        <p:nvPicPr>
          <p:cNvPr id="1288" name="Google Shape;1288;p50"/>
          <p:cNvPicPr preferRelativeResize="0"/>
          <p:nvPr/>
        </p:nvPicPr>
        <p:blipFill>
          <a:blip r:embed="rId3"/>
          <a:srcRect l="21875" r="21875"/>
          <a:stretch/>
        </p:blipFill>
        <p:spPr>
          <a:xfrm>
            <a:off x="4773150" y="734250"/>
            <a:ext cx="3740400" cy="3740400"/>
          </a:xfrm>
          <a:prstGeom prst="teardrop">
            <a:avLst>
              <a:gd name="adj" fmla="val 63973"/>
            </a:avLst>
          </a:prstGeom>
          <a:noFill/>
          <a:ln>
            <a:noFill/>
          </a:ln>
        </p:spPr>
      </p:pic>
      <p:sp>
        <p:nvSpPr>
          <p:cNvPr id="1289" name="Google Shape;1289;p50"/>
          <p:cNvSpPr/>
          <p:nvPr/>
        </p:nvSpPr>
        <p:spPr>
          <a:xfrm rot="8709031">
            <a:off x="4676251" y="723072"/>
            <a:ext cx="3738813" cy="3743435"/>
          </a:xfrm>
          <a:custGeom>
            <a:avLst/>
            <a:gdLst/>
            <a:ahLst/>
            <a:cxnLst/>
            <a:rect l="l" t="t" r="r" b="b"/>
            <a:pathLst>
              <a:path w="27047" h="20601" extrusionOk="0">
                <a:moveTo>
                  <a:pt x="14669" y="189"/>
                </a:moveTo>
                <a:cubicBezTo>
                  <a:pt x="16513" y="189"/>
                  <a:pt x="18344" y="544"/>
                  <a:pt x="20067" y="1266"/>
                </a:cubicBezTo>
                <a:cubicBezTo>
                  <a:pt x="21987" y="2133"/>
                  <a:pt x="23670" y="3501"/>
                  <a:pt x="24880" y="5263"/>
                </a:cubicBezTo>
                <a:cubicBezTo>
                  <a:pt x="26090" y="6946"/>
                  <a:pt x="26721" y="8998"/>
                  <a:pt x="26695" y="11075"/>
                </a:cubicBezTo>
                <a:cubicBezTo>
                  <a:pt x="26671" y="11536"/>
                  <a:pt x="26602" y="11998"/>
                  <a:pt x="26509" y="12459"/>
                </a:cubicBezTo>
                <a:lnTo>
                  <a:pt x="26509" y="12459"/>
                </a:lnTo>
                <a:cubicBezTo>
                  <a:pt x="26462" y="12474"/>
                  <a:pt x="26422" y="12511"/>
                  <a:pt x="26406" y="12575"/>
                </a:cubicBezTo>
                <a:cubicBezTo>
                  <a:pt x="26274" y="13153"/>
                  <a:pt x="26090" y="13732"/>
                  <a:pt x="25827" y="14284"/>
                </a:cubicBezTo>
                <a:cubicBezTo>
                  <a:pt x="25748" y="14494"/>
                  <a:pt x="25617" y="14679"/>
                  <a:pt x="25459" y="14836"/>
                </a:cubicBezTo>
                <a:cubicBezTo>
                  <a:pt x="25248" y="15047"/>
                  <a:pt x="25012" y="15205"/>
                  <a:pt x="24775" y="15389"/>
                </a:cubicBezTo>
                <a:cubicBezTo>
                  <a:pt x="23697" y="16204"/>
                  <a:pt x="22697" y="17151"/>
                  <a:pt x="21619" y="17966"/>
                </a:cubicBezTo>
                <a:cubicBezTo>
                  <a:pt x="21119" y="18361"/>
                  <a:pt x="20593" y="18702"/>
                  <a:pt x="20041" y="19018"/>
                </a:cubicBezTo>
                <a:cubicBezTo>
                  <a:pt x="19462" y="19334"/>
                  <a:pt x="18831" y="19570"/>
                  <a:pt x="18174" y="19728"/>
                </a:cubicBezTo>
                <a:cubicBezTo>
                  <a:pt x="17516" y="19860"/>
                  <a:pt x="16832" y="19991"/>
                  <a:pt x="16149" y="20044"/>
                </a:cubicBezTo>
                <a:cubicBezTo>
                  <a:pt x="15491" y="20123"/>
                  <a:pt x="14834" y="20202"/>
                  <a:pt x="14176" y="20228"/>
                </a:cubicBezTo>
                <a:cubicBezTo>
                  <a:pt x="13741" y="20262"/>
                  <a:pt x="13303" y="20279"/>
                  <a:pt x="12865" y="20279"/>
                </a:cubicBezTo>
                <a:cubicBezTo>
                  <a:pt x="11953" y="20279"/>
                  <a:pt x="11040" y="20204"/>
                  <a:pt x="10152" y="20044"/>
                </a:cubicBezTo>
                <a:cubicBezTo>
                  <a:pt x="9495" y="19939"/>
                  <a:pt x="8864" y="19754"/>
                  <a:pt x="8259" y="19465"/>
                </a:cubicBezTo>
                <a:cubicBezTo>
                  <a:pt x="7706" y="19202"/>
                  <a:pt x="7154" y="18887"/>
                  <a:pt x="6654" y="18545"/>
                </a:cubicBezTo>
                <a:cubicBezTo>
                  <a:pt x="6128" y="18229"/>
                  <a:pt x="5576" y="17913"/>
                  <a:pt x="5076" y="17572"/>
                </a:cubicBezTo>
                <a:cubicBezTo>
                  <a:pt x="4550" y="17203"/>
                  <a:pt x="4051" y="16809"/>
                  <a:pt x="3604" y="16388"/>
                </a:cubicBezTo>
                <a:cubicBezTo>
                  <a:pt x="2736" y="15599"/>
                  <a:pt x="2026" y="14652"/>
                  <a:pt x="1447" y="13600"/>
                </a:cubicBezTo>
                <a:cubicBezTo>
                  <a:pt x="448" y="11680"/>
                  <a:pt x="0" y="9313"/>
                  <a:pt x="789" y="7209"/>
                </a:cubicBezTo>
                <a:cubicBezTo>
                  <a:pt x="1631" y="4974"/>
                  <a:pt x="3788" y="3554"/>
                  <a:pt x="5813" y="2502"/>
                </a:cubicBezTo>
                <a:cubicBezTo>
                  <a:pt x="8022" y="1344"/>
                  <a:pt x="10442" y="582"/>
                  <a:pt x="12940" y="292"/>
                </a:cubicBezTo>
                <a:cubicBezTo>
                  <a:pt x="13516" y="224"/>
                  <a:pt x="14093" y="189"/>
                  <a:pt x="14669" y="189"/>
                </a:cubicBezTo>
                <a:close/>
                <a:moveTo>
                  <a:pt x="14926" y="0"/>
                </a:moveTo>
                <a:cubicBezTo>
                  <a:pt x="14834" y="0"/>
                  <a:pt x="14742" y="1"/>
                  <a:pt x="14650" y="3"/>
                </a:cubicBezTo>
                <a:cubicBezTo>
                  <a:pt x="12098" y="29"/>
                  <a:pt x="9574" y="555"/>
                  <a:pt x="7233" y="1581"/>
                </a:cubicBezTo>
                <a:cubicBezTo>
                  <a:pt x="6076" y="2055"/>
                  <a:pt x="4971" y="2633"/>
                  <a:pt x="3919" y="3317"/>
                </a:cubicBezTo>
                <a:cubicBezTo>
                  <a:pt x="2893" y="3948"/>
                  <a:pt x="1999" y="4763"/>
                  <a:pt x="1289" y="5710"/>
                </a:cubicBezTo>
                <a:cubicBezTo>
                  <a:pt x="605" y="6631"/>
                  <a:pt x="211" y="7735"/>
                  <a:pt x="106" y="8866"/>
                </a:cubicBezTo>
                <a:cubicBezTo>
                  <a:pt x="27" y="9997"/>
                  <a:pt x="158" y="11128"/>
                  <a:pt x="526" y="12206"/>
                </a:cubicBezTo>
                <a:cubicBezTo>
                  <a:pt x="1315" y="14521"/>
                  <a:pt x="2867" y="16493"/>
                  <a:pt x="4919" y="17835"/>
                </a:cubicBezTo>
                <a:cubicBezTo>
                  <a:pt x="5445" y="18203"/>
                  <a:pt x="6023" y="18518"/>
                  <a:pt x="6575" y="18860"/>
                </a:cubicBezTo>
                <a:cubicBezTo>
                  <a:pt x="7075" y="19228"/>
                  <a:pt x="7627" y="19544"/>
                  <a:pt x="8206" y="19807"/>
                </a:cubicBezTo>
                <a:cubicBezTo>
                  <a:pt x="9468" y="20307"/>
                  <a:pt x="10836" y="20570"/>
                  <a:pt x="12204" y="20596"/>
                </a:cubicBezTo>
                <a:cubicBezTo>
                  <a:pt x="12375" y="20599"/>
                  <a:pt x="12546" y="20601"/>
                  <a:pt x="12718" y="20601"/>
                </a:cubicBezTo>
                <a:cubicBezTo>
                  <a:pt x="13919" y="20601"/>
                  <a:pt x="15136" y="20520"/>
                  <a:pt x="16333" y="20359"/>
                </a:cubicBezTo>
                <a:cubicBezTo>
                  <a:pt x="17017" y="20280"/>
                  <a:pt x="17727" y="20149"/>
                  <a:pt x="18410" y="19991"/>
                </a:cubicBezTo>
                <a:cubicBezTo>
                  <a:pt x="19042" y="19833"/>
                  <a:pt x="19673" y="19570"/>
                  <a:pt x="20251" y="19255"/>
                </a:cubicBezTo>
                <a:cubicBezTo>
                  <a:pt x="21409" y="18571"/>
                  <a:pt x="22461" y="17782"/>
                  <a:pt x="23434" y="16861"/>
                </a:cubicBezTo>
                <a:cubicBezTo>
                  <a:pt x="23986" y="16388"/>
                  <a:pt x="24538" y="15915"/>
                  <a:pt x="25143" y="15494"/>
                </a:cubicBezTo>
                <a:cubicBezTo>
                  <a:pt x="25354" y="15362"/>
                  <a:pt x="25564" y="15178"/>
                  <a:pt x="25774" y="14968"/>
                </a:cubicBezTo>
                <a:cubicBezTo>
                  <a:pt x="25906" y="14810"/>
                  <a:pt x="26037" y="14600"/>
                  <a:pt x="26116" y="14389"/>
                </a:cubicBezTo>
                <a:cubicBezTo>
                  <a:pt x="26379" y="13837"/>
                  <a:pt x="26563" y="13258"/>
                  <a:pt x="26721" y="12653"/>
                </a:cubicBezTo>
                <a:cubicBezTo>
                  <a:pt x="26742" y="12571"/>
                  <a:pt x="26706" y="12509"/>
                  <a:pt x="26652" y="12477"/>
                </a:cubicBezTo>
                <a:lnTo>
                  <a:pt x="26652" y="12477"/>
                </a:lnTo>
                <a:cubicBezTo>
                  <a:pt x="27046" y="10452"/>
                  <a:pt x="26746" y="8340"/>
                  <a:pt x="25801" y="6526"/>
                </a:cubicBezTo>
                <a:cubicBezTo>
                  <a:pt x="24801" y="4579"/>
                  <a:pt x="23329" y="2949"/>
                  <a:pt x="21488" y="1818"/>
                </a:cubicBezTo>
                <a:cubicBezTo>
                  <a:pt x="19490" y="629"/>
                  <a:pt x="17225" y="0"/>
                  <a:pt x="14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50"/>
          <p:cNvGrpSpPr/>
          <p:nvPr/>
        </p:nvGrpSpPr>
        <p:grpSpPr>
          <a:xfrm>
            <a:off x="7097466" y="3719281"/>
            <a:ext cx="2171635" cy="1029931"/>
            <a:chOff x="7097466" y="3719281"/>
            <a:chExt cx="2171635" cy="1029931"/>
          </a:xfrm>
        </p:grpSpPr>
        <p:sp>
          <p:nvSpPr>
            <p:cNvPr id="1291" name="Google Shape;1291;p50"/>
            <p:cNvSpPr/>
            <p:nvPr/>
          </p:nvSpPr>
          <p:spPr>
            <a:xfrm flipH="1">
              <a:off x="7123735"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0"/>
            <p:cNvSpPr/>
            <p:nvPr/>
          </p:nvSpPr>
          <p:spPr>
            <a:xfrm flipH="1">
              <a:off x="7127613"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0"/>
            <p:cNvSpPr/>
            <p:nvPr/>
          </p:nvSpPr>
          <p:spPr>
            <a:xfrm flipH="1">
              <a:off x="709746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49"/>
          <p:cNvSpPr/>
          <p:nvPr/>
        </p:nvSpPr>
        <p:spPr>
          <a:xfrm rot="2358680">
            <a:off x="4784553" y="1133352"/>
            <a:ext cx="1055163" cy="922151"/>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2867872" y="2263781"/>
            <a:ext cx="1001919" cy="919793"/>
          </a:xfrm>
          <a:custGeom>
            <a:avLst/>
            <a:gdLst/>
            <a:ahLst/>
            <a:cxnLst/>
            <a:rect l="l" t="t" r="r" b="b"/>
            <a:pathLst>
              <a:path w="28563" h="22359" extrusionOk="0">
                <a:moveTo>
                  <a:pt x="14648" y="0"/>
                </a:moveTo>
                <a:cubicBezTo>
                  <a:pt x="14596" y="0"/>
                  <a:pt x="14544" y="1"/>
                  <a:pt x="14492" y="1"/>
                </a:cubicBezTo>
                <a:cubicBezTo>
                  <a:pt x="9574" y="54"/>
                  <a:pt x="4708" y="2131"/>
                  <a:pt x="2289" y="5498"/>
                </a:cubicBezTo>
                <a:cubicBezTo>
                  <a:pt x="316" y="8206"/>
                  <a:pt x="0" y="11468"/>
                  <a:pt x="158" y="14571"/>
                </a:cubicBezTo>
                <a:cubicBezTo>
                  <a:pt x="237" y="15939"/>
                  <a:pt x="395" y="17359"/>
                  <a:pt x="1237" y="18542"/>
                </a:cubicBezTo>
                <a:cubicBezTo>
                  <a:pt x="3130" y="21356"/>
                  <a:pt x="7733" y="22067"/>
                  <a:pt x="11757" y="22277"/>
                </a:cubicBezTo>
                <a:cubicBezTo>
                  <a:pt x="12659" y="22325"/>
                  <a:pt x="13573" y="22359"/>
                  <a:pt x="14487" y="22359"/>
                </a:cubicBezTo>
                <a:cubicBezTo>
                  <a:pt x="17063" y="22359"/>
                  <a:pt x="19630" y="22090"/>
                  <a:pt x="21882" y="21120"/>
                </a:cubicBezTo>
                <a:cubicBezTo>
                  <a:pt x="27142" y="18858"/>
                  <a:pt x="28510" y="13940"/>
                  <a:pt x="28536" y="9574"/>
                </a:cubicBezTo>
                <a:cubicBezTo>
                  <a:pt x="28536" y="8154"/>
                  <a:pt x="28562" y="6628"/>
                  <a:pt x="27826" y="5313"/>
                </a:cubicBezTo>
                <a:cubicBezTo>
                  <a:pt x="27090" y="3998"/>
                  <a:pt x="25590" y="3104"/>
                  <a:pt x="24091" y="2342"/>
                </a:cubicBezTo>
                <a:cubicBezTo>
                  <a:pt x="21166" y="814"/>
                  <a:pt x="17935" y="0"/>
                  <a:pt x="14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rot="2358680">
            <a:off x="1000904" y="1096920"/>
            <a:ext cx="1055163" cy="922151"/>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txBox="1">
            <a:spLocks noGrp="1"/>
          </p:cNvSpPr>
          <p:nvPr>
            <p:ph type="title" idx="6"/>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Pitch</a:t>
            </a:r>
          </a:p>
        </p:txBody>
      </p:sp>
      <p:sp>
        <p:nvSpPr>
          <p:cNvPr id="1254" name="Google Shape;1254;p49"/>
          <p:cNvSpPr txBox="1">
            <a:spLocks noGrp="1"/>
          </p:cNvSpPr>
          <p:nvPr>
            <p:ph type="subTitle" idx="1"/>
          </p:nvPr>
        </p:nvSpPr>
        <p:spPr>
          <a:xfrm>
            <a:off x="355186" y="2587696"/>
            <a:ext cx="2346600" cy="491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Interactive car racing game. </a:t>
            </a:r>
          </a:p>
        </p:txBody>
      </p:sp>
      <p:sp>
        <p:nvSpPr>
          <p:cNvPr id="1255" name="Google Shape;1255;p49"/>
          <p:cNvSpPr txBox="1">
            <a:spLocks noGrp="1"/>
          </p:cNvSpPr>
          <p:nvPr>
            <p:ph type="title"/>
          </p:nvPr>
        </p:nvSpPr>
        <p:spPr>
          <a:xfrm>
            <a:off x="355186" y="2177116"/>
            <a:ext cx="23466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Unconventional car racing game</a:t>
            </a:r>
          </a:p>
        </p:txBody>
      </p:sp>
      <p:sp>
        <p:nvSpPr>
          <p:cNvPr id="1256" name="Google Shape;1256;p49"/>
          <p:cNvSpPr txBox="1">
            <a:spLocks noGrp="1"/>
          </p:cNvSpPr>
          <p:nvPr>
            <p:ph type="subTitle" idx="2"/>
          </p:nvPr>
        </p:nvSpPr>
        <p:spPr>
          <a:xfrm>
            <a:off x="2195531" y="3753349"/>
            <a:ext cx="2346600" cy="8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900" dirty="0"/>
              <a:t>We use some vehicles that are available in the real world, and the venue is somewhat like the real world. We make three large scenes for level 1 to 3 and have a lot of objects in the scene.</a:t>
            </a:r>
          </a:p>
        </p:txBody>
      </p:sp>
      <p:sp>
        <p:nvSpPr>
          <p:cNvPr id="1257" name="Google Shape;1257;p49"/>
          <p:cNvSpPr txBox="1">
            <a:spLocks noGrp="1"/>
          </p:cNvSpPr>
          <p:nvPr>
            <p:ph type="title" idx="3"/>
          </p:nvPr>
        </p:nvSpPr>
        <p:spPr>
          <a:xfrm>
            <a:off x="2195531" y="3342769"/>
            <a:ext cx="23466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Cars and scenes are very realistic</a:t>
            </a:r>
            <a:endParaRPr sz="1200" dirty="0"/>
          </a:p>
        </p:txBody>
      </p:sp>
      <p:sp>
        <p:nvSpPr>
          <p:cNvPr id="1258" name="Google Shape;1258;p49"/>
          <p:cNvSpPr txBox="1">
            <a:spLocks noGrp="1"/>
          </p:cNvSpPr>
          <p:nvPr>
            <p:ph type="subTitle" idx="4"/>
          </p:nvPr>
        </p:nvSpPr>
        <p:spPr>
          <a:xfrm>
            <a:off x="4138834" y="2712301"/>
            <a:ext cx="2346600" cy="6304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dirty="0"/>
              <a:t>Players need to complete Level 1 to level 3 within 4 minutes so the player can win the game.</a:t>
            </a:r>
          </a:p>
        </p:txBody>
      </p:sp>
      <p:sp>
        <p:nvSpPr>
          <p:cNvPr id="1259" name="Google Shape;1259;p49"/>
          <p:cNvSpPr txBox="1">
            <a:spLocks noGrp="1"/>
          </p:cNvSpPr>
          <p:nvPr>
            <p:ph type="title" idx="5"/>
          </p:nvPr>
        </p:nvSpPr>
        <p:spPr>
          <a:xfrm>
            <a:off x="3884805" y="2270702"/>
            <a:ext cx="2835707"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Players need to go through the level in a limited time</a:t>
            </a:r>
          </a:p>
        </p:txBody>
      </p:sp>
      <p:sp>
        <p:nvSpPr>
          <p:cNvPr id="40" name="Google Shape;1250;p49">
            <a:extLst>
              <a:ext uri="{FF2B5EF4-FFF2-40B4-BE49-F238E27FC236}">
                <a16:creationId xmlns:a16="http://schemas.microsoft.com/office/drawing/2014/main" id="{00F6C599-891F-4A28-BB01-57742BF89C60}"/>
              </a:ext>
            </a:extLst>
          </p:cNvPr>
          <p:cNvSpPr/>
          <p:nvPr/>
        </p:nvSpPr>
        <p:spPr>
          <a:xfrm rot="2358680">
            <a:off x="7062498" y="1927239"/>
            <a:ext cx="1055163" cy="922151"/>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8;p49">
            <a:extLst>
              <a:ext uri="{FF2B5EF4-FFF2-40B4-BE49-F238E27FC236}">
                <a16:creationId xmlns:a16="http://schemas.microsoft.com/office/drawing/2014/main" id="{3C7B727F-8749-42C3-8943-3639E9EC2E1D}"/>
              </a:ext>
            </a:extLst>
          </p:cNvPr>
          <p:cNvSpPr txBox="1">
            <a:spLocks/>
          </p:cNvSpPr>
          <p:nvPr/>
        </p:nvSpPr>
        <p:spPr>
          <a:xfrm>
            <a:off x="6416779" y="3449785"/>
            <a:ext cx="2346600" cy="8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1pPr>
            <a:lvl2pPr marL="914400" marR="0" lvl="1"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2pPr>
            <a:lvl3pPr marL="1371600" marR="0" lvl="2"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3pPr>
            <a:lvl4pPr marL="1828800" marR="0" lvl="3"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4pPr>
            <a:lvl5pPr marL="2286000" marR="0" lvl="4"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5pPr>
            <a:lvl6pPr marL="2743200" marR="0" lvl="5"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6pPr>
            <a:lvl7pPr marL="3200400" marR="0" lvl="6"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7pPr>
            <a:lvl8pPr marL="3657600" marR="0" lvl="7"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8pPr>
            <a:lvl9pPr marL="4114800" marR="0" lvl="8"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9pPr>
          </a:lstStyle>
          <a:p>
            <a:pPr marL="0" indent="0">
              <a:buSzPts val="1100"/>
              <a:buFont typeface="Arial"/>
              <a:buNone/>
            </a:pPr>
            <a:r>
              <a:rPr lang="en-US" sz="1100" dirty="0"/>
              <a:t>We design different and pretty environments for different scenes. For example, scene 3 is harder  than scene 2 and scene 1.</a:t>
            </a:r>
          </a:p>
        </p:txBody>
      </p:sp>
      <p:sp>
        <p:nvSpPr>
          <p:cNvPr id="42" name="Google Shape;1259;p49">
            <a:extLst>
              <a:ext uri="{FF2B5EF4-FFF2-40B4-BE49-F238E27FC236}">
                <a16:creationId xmlns:a16="http://schemas.microsoft.com/office/drawing/2014/main" id="{9BA16085-F8B2-4DBE-B34F-DBB683D3ADBF}"/>
              </a:ext>
            </a:extLst>
          </p:cNvPr>
          <p:cNvSpPr txBox="1">
            <a:spLocks/>
          </p:cNvSpPr>
          <p:nvPr/>
        </p:nvSpPr>
        <p:spPr>
          <a:xfrm>
            <a:off x="6101437" y="3039205"/>
            <a:ext cx="2969268" cy="43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ubik Mono One"/>
              <a:buNone/>
              <a:defRPr sz="23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200" dirty="0"/>
              <a:t>Difference level design, car, obstacles, time char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52"/>
          <p:cNvSpPr txBox="1">
            <a:spLocks noGrp="1"/>
          </p:cNvSpPr>
          <p:nvPr>
            <p:ph type="body" idx="2"/>
          </p:nvPr>
        </p:nvSpPr>
        <p:spPr>
          <a:xfrm>
            <a:off x="4804038" y="1123350"/>
            <a:ext cx="3518100" cy="32016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In the scene, we will intercept some real-world scenes, such as some houses, buildings, and even some seawater and so on. In addition, there will be some obstacles or some dynamic moving objects to obstruct the player racing. Players need to avoid them in order to reach the end point more effectively.</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The car itself will have a blood bar, if the collision is too much or the life value reaches 0 will end the game, so the player needs to be careful to race.</a:t>
            </a:r>
          </a:p>
        </p:txBody>
      </p:sp>
      <p:sp>
        <p:nvSpPr>
          <p:cNvPr id="1328" name="Google Shape;1328;p52"/>
          <p:cNvSpPr txBox="1">
            <a:spLocks noGrp="1"/>
          </p:cNvSpPr>
          <p:nvPr>
            <p:ph type="title"/>
          </p:nvPr>
        </p:nvSpPr>
        <p:spPr>
          <a:xfrm>
            <a:off x="355135" y="1922700"/>
            <a:ext cx="4736255" cy="12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Dynamic Environment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57"/>
          <p:cNvSpPr txBox="1">
            <a:spLocks noGrp="1"/>
          </p:cNvSpPr>
          <p:nvPr>
            <p:ph type="title" idx="6"/>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 Racing</a:t>
            </a:r>
          </a:p>
        </p:txBody>
      </p:sp>
      <p:sp>
        <p:nvSpPr>
          <p:cNvPr id="21" name="Google Shape;1450;p57">
            <a:extLst>
              <a:ext uri="{FF2B5EF4-FFF2-40B4-BE49-F238E27FC236}">
                <a16:creationId xmlns:a16="http://schemas.microsoft.com/office/drawing/2014/main" id="{5B9895D0-FC2C-4D4E-8A6B-C9D29536D4B7}"/>
              </a:ext>
            </a:extLst>
          </p:cNvPr>
          <p:cNvSpPr txBox="1">
            <a:spLocks noGrp="1"/>
          </p:cNvSpPr>
          <p:nvPr>
            <p:ph type="subTitle" idx="1"/>
          </p:nvPr>
        </p:nvSpPr>
        <p:spPr>
          <a:xfrm>
            <a:off x="962774" y="1955418"/>
            <a:ext cx="7042708" cy="18545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Each level has a time limit to reach the next level, and players need to reach the end point within the time limit to unlock the next level, and they can also keep updating their racing time. And there will be several cars for players to choose from, the venue can also choose their own, but players need to unlock all the levels before they can choose.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58"/>
          <p:cNvSpPr txBox="1">
            <a:spLocks noGrp="1"/>
          </p:cNvSpPr>
          <p:nvPr>
            <p:ph type="subTitle" idx="1"/>
          </p:nvPr>
        </p:nvSpPr>
        <p:spPr>
          <a:xfrm flipH="1">
            <a:off x="762000" y="2580450"/>
            <a:ext cx="3697800" cy="163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This Project requires Leap motion to play and develop. Unlike mouse, keyboard and controller, the input of leap motion is more abstract. Furthermore, leap motion’s detection is more accurate to detect the player’s movement.</a:t>
            </a:r>
          </a:p>
        </p:txBody>
      </p:sp>
      <p:sp>
        <p:nvSpPr>
          <p:cNvPr id="1461" name="Google Shape;1461;p58"/>
          <p:cNvSpPr txBox="1">
            <a:spLocks noGrp="1"/>
          </p:cNvSpPr>
          <p:nvPr>
            <p:ph type="title"/>
          </p:nvPr>
        </p:nvSpPr>
        <p:spPr>
          <a:xfrm flipH="1">
            <a:off x="762000" y="1417045"/>
            <a:ext cx="3854700" cy="11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Equipment</a:t>
            </a:r>
          </a:p>
        </p:txBody>
      </p:sp>
      <p:pic>
        <p:nvPicPr>
          <p:cNvPr id="1462" name="Google Shape;1462;p58"/>
          <p:cNvPicPr preferRelativeResize="0"/>
          <p:nvPr/>
        </p:nvPicPr>
        <p:blipFill>
          <a:blip r:embed="rId3"/>
          <a:srcRect l="21930" r="21930"/>
          <a:stretch/>
        </p:blipFill>
        <p:spPr>
          <a:xfrm>
            <a:off x="4925500" y="711213"/>
            <a:ext cx="3740400" cy="3740400"/>
          </a:xfrm>
          <a:prstGeom prst="teardrop">
            <a:avLst>
              <a:gd name="adj" fmla="val 63973"/>
            </a:avLst>
          </a:prstGeom>
          <a:noFill/>
          <a:ln>
            <a:noFill/>
          </a:ln>
        </p:spPr>
      </p:pic>
      <p:sp>
        <p:nvSpPr>
          <p:cNvPr id="1463" name="Google Shape;1463;p58"/>
          <p:cNvSpPr/>
          <p:nvPr/>
        </p:nvSpPr>
        <p:spPr>
          <a:xfrm rot="8709031">
            <a:off x="4828601" y="700034"/>
            <a:ext cx="3738813" cy="3743435"/>
          </a:xfrm>
          <a:custGeom>
            <a:avLst/>
            <a:gdLst/>
            <a:ahLst/>
            <a:cxnLst/>
            <a:rect l="l" t="t" r="r" b="b"/>
            <a:pathLst>
              <a:path w="27047" h="20601" extrusionOk="0">
                <a:moveTo>
                  <a:pt x="14669" y="189"/>
                </a:moveTo>
                <a:cubicBezTo>
                  <a:pt x="16513" y="189"/>
                  <a:pt x="18344" y="544"/>
                  <a:pt x="20067" y="1266"/>
                </a:cubicBezTo>
                <a:cubicBezTo>
                  <a:pt x="21987" y="2133"/>
                  <a:pt x="23670" y="3501"/>
                  <a:pt x="24880" y="5263"/>
                </a:cubicBezTo>
                <a:cubicBezTo>
                  <a:pt x="26090" y="6946"/>
                  <a:pt x="26721" y="8998"/>
                  <a:pt x="26695" y="11075"/>
                </a:cubicBezTo>
                <a:cubicBezTo>
                  <a:pt x="26671" y="11536"/>
                  <a:pt x="26602" y="11998"/>
                  <a:pt x="26509" y="12459"/>
                </a:cubicBezTo>
                <a:lnTo>
                  <a:pt x="26509" y="12459"/>
                </a:lnTo>
                <a:cubicBezTo>
                  <a:pt x="26462" y="12474"/>
                  <a:pt x="26422" y="12511"/>
                  <a:pt x="26406" y="12575"/>
                </a:cubicBezTo>
                <a:cubicBezTo>
                  <a:pt x="26274" y="13153"/>
                  <a:pt x="26090" y="13732"/>
                  <a:pt x="25827" y="14284"/>
                </a:cubicBezTo>
                <a:cubicBezTo>
                  <a:pt x="25748" y="14494"/>
                  <a:pt x="25617" y="14679"/>
                  <a:pt x="25459" y="14836"/>
                </a:cubicBezTo>
                <a:cubicBezTo>
                  <a:pt x="25248" y="15047"/>
                  <a:pt x="25012" y="15205"/>
                  <a:pt x="24775" y="15389"/>
                </a:cubicBezTo>
                <a:cubicBezTo>
                  <a:pt x="23697" y="16204"/>
                  <a:pt x="22697" y="17151"/>
                  <a:pt x="21619" y="17966"/>
                </a:cubicBezTo>
                <a:cubicBezTo>
                  <a:pt x="21119" y="18361"/>
                  <a:pt x="20593" y="18702"/>
                  <a:pt x="20041" y="19018"/>
                </a:cubicBezTo>
                <a:cubicBezTo>
                  <a:pt x="19462" y="19334"/>
                  <a:pt x="18831" y="19570"/>
                  <a:pt x="18174" y="19728"/>
                </a:cubicBezTo>
                <a:cubicBezTo>
                  <a:pt x="17516" y="19860"/>
                  <a:pt x="16832" y="19991"/>
                  <a:pt x="16149" y="20044"/>
                </a:cubicBezTo>
                <a:cubicBezTo>
                  <a:pt x="15491" y="20123"/>
                  <a:pt x="14834" y="20202"/>
                  <a:pt x="14176" y="20228"/>
                </a:cubicBezTo>
                <a:cubicBezTo>
                  <a:pt x="13741" y="20262"/>
                  <a:pt x="13303" y="20279"/>
                  <a:pt x="12865" y="20279"/>
                </a:cubicBezTo>
                <a:cubicBezTo>
                  <a:pt x="11953" y="20279"/>
                  <a:pt x="11040" y="20204"/>
                  <a:pt x="10152" y="20044"/>
                </a:cubicBezTo>
                <a:cubicBezTo>
                  <a:pt x="9495" y="19939"/>
                  <a:pt x="8864" y="19754"/>
                  <a:pt x="8259" y="19465"/>
                </a:cubicBezTo>
                <a:cubicBezTo>
                  <a:pt x="7706" y="19202"/>
                  <a:pt x="7154" y="18887"/>
                  <a:pt x="6654" y="18545"/>
                </a:cubicBezTo>
                <a:cubicBezTo>
                  <a:pt x="6128" y="18229"/>
                  <a:pt x="5576" y="17913"/>
                  <a:pt x="5076" y="17572"/>
                </a:cubicBezTo>
                <a:cubicBezTo>
                  <a:pt x="4550" y="17203"/>
                  <a:pt x="4051" y="16809"/>
                  <a:pt x="3604" y="16388"/>
                </a:cubicBezTo>
                <a:cubicBezTo>
                  <a:pt x="2736" y="15599"/>
                  <a:pt x="2026" y="14652"/>
                  <a:pt x="1447" y="13600"/>
                </a:cubicBezTo>
                <a:cubicBezTo>
                  <a:pt x="448" y="11680"/>
                  <a:pt x="0" y="9313"/>
                  <a:pt x="789" y="7209"/>
                </a:cubicBezTo>
                <a:cubicBezTo>
                  <a:pt x="1631" y="4974"/>
                  <a:pt x="3788" y="3554"/>
                  <a:pt x="5813" y="2502"/>
                </a:cubicBezTo>
                <a:cubicBezTo>
                  <a:pt x="8022" y="1344"/>
                  <a:pt x="10442" y="582"/>
                  <a:pt x="12940" y="292"/>
                </a:cubicBezTo>
                <a:cubicBezTo>
                  <a:pt x="13516" y="224"/>
                  <a:pt x="14093" y="189"/>
                  <a:pt x="14669" y="189"/>
                </a:cubicBezTo>
                <a:close/>
                <a:moveTo>
                  <a:pt x="14926" y="0"/>
                </a:moveTo>
                <a:cubicBezTo>
                  <a:pt x="14834" y="0"/>
                  <a:pt x="14742" y="1"/>
                  <a:pt x="14650" y="3"/>
                </a:cubicBezTo>
                <a:cubicBezTo>
                  <a:pt x="12098" y="29"/>
                  <a:pt x="9574" y="555"/>
                  <a:pt x="7233" y="1581"/>
                </a:cubicBezTo>
                <a:cubicBezTo>
                  <a:pt x="6076" y="2055"/>
                  <a:pt x="4971" y="2633"/>
                  <a:pt x="3919" y="3317"/>
                </a:cubicBezTo>
                <a:cubicBezTo>
                  <a:pt x="2893" y="3948"/>
                  <a:pt x="1999" y="4763"/>
                  <a:pt x="1289" y="5710"/>
                </a:cubicBezTo>
                <a:cubicBezTo>
                  <a:pt x="605" y="6631"/>
                  <a:pt x="211" y="7735"/>
                  <a:pt x="106" y="8866"/>
                </a:cubicBezTo>
                <a:cubicBezTo>
                  <a:pt x="27" y="9997"/>
                  <a:pt x="158" y="11128"/>
                  <a:pt x="526" y="12206"/>
                </a:cubicBezTo>
                <a:cubicBezTo>
                  <a:pt x="1315" y="14521"/>
                  <a:pt x="2867" y="16493"/>
                  <a:pt x="4919" y="17835"/>
                </a:cubicBezTo>
                <a:cubicBezTo>
                  <a:pt x="5445" y="18203"/>
                  <a:pt x="6023" y="18518"/>
                  <a:pt x="6575" y="18860"/>
                </a:cubicBezTo>
                <a:cubicBezTo>
                  <a:pt x="7075" y="19228"/>
                  <a:pt x="7627" y="19544"/>
                  <a:pt x="8206" y="19807"/>
                </a:cubicBezTo>
                <a:cubicBezTo>
                  <a:pt x="9468" y="20307"/>
                  <a:pt x="10836" y="20570"/>
                  <a:pt x="12204" y="20596"/>
                </a:cubicBezTo>
                <a:cubicBezTo>
                  <a:pt x="12375" y="20599"/>
                  <a:pt x="12546" y="20601"/>
                  <a:pt x="12718" y="20601"/>
                </a:cubicBezTo>
                <a:cubicBezTo>
                  <a:pt x="13919" y="20601"/>
                  <a:pt x="15136" y="20520"/>
                  <a:pt x="16333" y="20359"/>
                </a:cubicBezTo>
                <a:cubicBezTo>
                  <a:pt x="17017" y="20280"/>
                  <a:pt x="17727" y="20149"/>
                  <a:pt x="18410" y="19991"/>
                </a:cubicBezTo>
                <a:cubicBezTo>
                  <a:pt x="19042" y="19833"/>
                  <a:pt x="19673" y="19570"/>
                  <a:pt x="20251" y="19255"/>
                </a:cubicBezTo>
                <a:cubicBezTo>
                  <a:pt x="21409" y="18571"/>
                  <a:pt x="22461" y="17782"/>
                  <a:pt x="23434" y="16861"/>
                </a:cubicBezTo>
                <a:cubicBezTo>
                  <a:pt x="23986" y="16388"/>
                  <a:pt x="24538" y="15915"/>
                  <a:pt x="25143" y="15494"/>
                </a:cubicBezTo>
                <a:cubicBezTo>
                  <a:pt x="25354" y="15362"/>
                  <a:pt x="25564" y="15178"/>
                  <a:pt x="25774" y="14968"/>
                </a:cubicBezTo>
                <a:cubicBezTo>
                  <a:pt x="25906" y="14810"/>
                  <a:pt x="26037" y="14600"/>
                  <a:pt x="26116" y="14389"/>
                </a:cubicBezTo>
                <a:cubicBezTo>
                  <a:pt x="26379" y="13837"/>
                  <a:pt x="26563" y="13258"/>
                  <a:pt x="26721" y="12653"/>
                </a:cubicBezTo>
                <a:cubicBezTo>
                  <a:pt x="26742" y="12571"/>
                  <a:pt x="26706" y="12509"/>
                  <a:pt x="26652" y="12477"/>
                </a:cubicBezTo>
                <a:lnTo>
                  <a:pt x="26652" y="12477"/>
                </a:lnTo>
                <a:cubicBezTo>
                  <a:pt x="27046" y="10452"/>
                  <a:pt x="26746" y="8340"/>
                  <a:pt x="25801" y="6526"/>
                </a:cubicBezTo>
                <a:cubicBezTo>
                  <a:pt x="24801" y="4579"/>
                  <a:pt x="23329" y="2949"/>
                  <a:pt x="21488" y="1818"/>
                </a:cubicBezTo>
                <a:cubicBezTo>
                  <a:pt x="19490" y="629"/>
                  <a:pt x="17225" y="0"/>
                  <a:pt x="14926" y="0"/>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58"/>
          <p:cNvGrpSpPr/>
          <p:nvPr/>
        </p:nvGrpSpPr>
        <p:grpSpPr>
          <a:xfrm>
            <a:off x="7097466" y="3719281"/>
            <a:ext cx="2171635" cy="1029931"/>
            <a:chOff x="7097466" y="3719281"/>
            <a:chExt cx="2171635" cy="1029931"/>
          </a:xfrm>
        </p:grpSpPr>
        <p:sp>
          <p:nvSpPr>
            <p:cNvPr id="1465" name="Google Shape;1465;p58"/>
            <p:cNvSpPr/>
            <p:nvPr/>
          </p:nvSpPr>
          <p:spPr>
            <a:xfrm flipH="1">
              <a:off x="7123735"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flipH="1">
              <a:off x="7127613"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flipH="1">
              <a:off x="709746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8" name="Google Shape;1468;p58"/>
          <p:cNvSpPr/>
          <p:nvPr/>
        </p:nvSpPr>
        <p:spPr>
          <a:xfrm rot="-5549697" flipH="1">
            <a:off x="7496779" y="-769310"/>
            <a:ext cx="2104705" cy="2619128"/>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Dementia Clinical Case by Slidesgo">
  <a:themeElements>
    <a:clrScheme name="Simple Light">
      <a:dk1>
        <a:srgbClr val="282520"/>
      </a:dk1>
      <a:lt1>
        <a:srgbClr val="FFFFFF"/>
      </a:lt1>
      <a:dk2>
        <a:srgbClr val="D9D9D9"/>
      </a:dk2>
      <a:lt2>
        <a:srgbClr val="F3F3F3"/>
      </a:lt2>
      <a:accent1>
        <a:srgbClr val="A1C393"/>
      </a:accent1>
      <a:accent2>
        <a:srgbClr val="779B68"/>
      </a:accent2>
      <a:accent3>
        <a:srgbClr val="A6A6A6"/>
      </a:accent3>
      <a:accent4>
        <a:srgbClr val="FFFFFF"/>
      </a:accent4>
      <a:accent5>
        <a:srgbClr val="FFFFFF"/>
      </a:accent5>
      <a:accent6>
        <a:srgbClr val="FFFFFF"/>
      </a:accent6>
      <a:hlink>
        <a:srgbClr val="2825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999</Words>
  <Application>Microsoft Office PowerPoint</Application>
  <PresentationFormat>如螢幕大小 (16:9)</PresentationFormat>
  <Paragraphs>83</Paragraphs>
  <Slides>23</Slides>
  <Notes>23</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23</vt:i4>
      </vt:variant>
    </vt:vector>
  </HeadingPairs>
  <TitlesOfParts>
    <vt:vector size="32" baseType="lpstr">
      <vt:lpstr>Anaheim</vt:lpstr>
      <vt:lpstr>Rubik Mono One</vt:lpstr>
      <vt:lpstr>Actor</vt:lpstr>
      <vt:lpstr>Asap</vt:lpstr>
      <vt:lpstr>Roboto Condensed Light</vt:lpstr>
      <vt:lpstr>Muli</vt:lpstr>
      <vt:lpstr>Arial</vt:lpstr>
      <vt:lpstr>Calibri</vt:lpstr>
      <vt:lpstr>Dementia Clinical Case by Slidesgo</vt:lpstr>
      <vt:lpstr>MET4332 EA</vt:lpstr>
      <vt:lpstr>Introduction</vt:lpstr>
      <vt:lpstr>focus</vt:lpstr>
      <vt:lpstr>research</vt:lpstr>
      <vt:lpstr>Core game idea</vt:lpstr>
      <vt:lpstr>Pitch</vt:lpstr>
      <vt:lpstr>Dynamic Environment</vt:lpstr>
      <vt:lpstr>Time Racing</vt:lpstr>
      <vt:lpstr>Equipment</vt:lpstr>
      <vt:lpstr> How to control</vt:lpstr>
      <vt:lpstr>Characters</vt:lpstr>
      <vt:lpstr>UI Design</vt:lpstr>
      <vt:lpstr>Game Design</vt:lpstr>
      <vt:lpstr>Game Design</vt:lpstr>
      <vt:lpstr>Game Design</vt:lpstr>
      <vt:lpstr>Game Design</vt:lpstr>
      <vt:lpstr>Game Design</vt:lpstr>
      <vt:lpstr>Level Design</vt:lpstr>
      <vt:lpstr>Draft Level 2 Design</vt:lpstr>
      <vt:lpstr>Scene 1</vt:lpstr>
      <vt:lpstr>Audio Effect Design</vt:lpstr>
      <vt:lpstr>Game Flow Programming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MET4332 EA</dc:title>
  <dc:creator>Sasella</dc:creator>
  <cp:lastModifiedBy>LEE Chun Kit (200192057)</cp:lastModifiedBy>
  <cp:revision>5</cp:revision>
  <dcterms:modified xsi:type="dcterms:W3CDTF">2021-12-08T19:19:40Z</dcterms:modified>
</cp:coreProperties>
</file>